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37" r:id="rId2"/>
    <p:sldId id="740" r:id="rId3"/>
    <p:sldId id="741" r:id="rId4"/>
    <p:sldId id="742" r:id="rId5"/>
    <p:sldId id="743" r:id="rId6"/>
    <p:sldId id="745" r:id="rId7"/>
    <p:sldId id="746" r:id="rId8"/>
    <p:sldId id="744" r:id="rId9"/>
    <p:sldId id="748" r:id="rId10"/>
    <p:sldId id="747" r:id="rId11"/>
    <p:sldId id="738" r:id="rId12"/>
    <p:sldId id="712" r:id="rId13"/>
    <p:sldId id="730" r:id="rId14"/>
    <p:sldId id="731" r:id="rId15"/>
    <p:sldId id="733" r:id="rId16"/>
    <p:sldId id="710" r:id="rId17"/>
    <p:sldId id="708" r:id="rId18"/>
    <p:sldId id="680" r:id="rId19"/>
    <p:sldId id="718" r:id="rId20"/>
    <p:sldId id="725" r:id="rId21"/>
    <p:sldId id="749" r:id="rId22"/>
    <p:sldId id="751" r:id="rId23"/>
    <p:sldId id="757" r:id="rId24"/>
    <p:sldId id="713" r:id="rId25"/>
    <p:sldId id="750" r:id="rId26"/>
    <p:sldId id="717" r:id="rId27"/>
    <p:sldId id="721" r:id="rId28"/>
    <p:sldId id="727" r:id="rId29"/>
    <p:sldId id="735" r:id="rId30"/>
    <p:sldId id="728" r:id="rId31"/>
    <p:sldId id="753" r:id="rId32"/>
    <p:sldId id="736" r:id="rId33"/>
    <p:sldId id="752" r:id="rId34"/>
    <p:sldId id="737" r:id="rId35"/>
    <p:sldId id="734" r:id="rId36"/>
    <p:sldId id="681" r:id="rId37"/>
    <p:sldId id="723" r:id="rId38"/>
    <p:sldId id="756" r:id="rId39"/>
    <p:sldId id="755" r:id="rId40"/>
    <p:sldId id="758" r:id="rId41"/>
    <p:sldId id="759" r:id="rId42"/>
    <p:sldId id="726" r:id="rId43"/>
    <p:sldId id="724" r:id="rId44"/>
    <p:sldId id="729" r:id="rId45"/>
    <p:sldId id="760" r:id="rId46"/>
    <p:sldId id="754" r:id="rId47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CC3300"/>
    <a:srgbClr val="FF9900"/>
    <a:srgbClr val="FFFF99"/>
    <a:srgbClr val="800000"/>
    <a:srgbClr val="FFCC99"/>
    <a:srgbClr val="660066"/>
    <a:srgbClr val="FF99FF"/>
    <a:srgbClr val="FFCC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9" autoAdjust="0"/>
    <p:restoredTop sz="95707" autoAdjust="0"/>
  </p:normalViewPr>
  <p:slideViewPr>
    <p:cSldViewPr>
      <p:cViewPr varScale="1">
        <p:scale>
          <a:sx n="109" d="100"/>
          <a:sy n="109" d="100"/>
        </p:scale>
        <p:origin x="6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5FD62-4A14-4642-90E5-1842D2D85F8C}" type="doc">
      <dgm:prSet loTypeId="urn:microsoft.com/office/officeart/2005/8/layout/radial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B17720F6-C63C-4A53-8B16-371B28391ACB}">
      <dgm:prSet phldrT="[Texto]" custT="1"/>
      <dgm:spPr/>
      <dgm:t>
        <a:bodyPr/>
        <a:lstStyle/>
        <a:p>
          <a:r>
            <a:rPr lang="es-ES" sz="2300" b="1" dirty="0" err="1"/>
            <a:t>Baixo</a:t>
          </a:r>
          <a:r>
            <a:rPr lang="es-ES" sz="2300" b="1" dirty="0"/>
            <a:t> Guadiana</a:t>
          </a:r>
        </a:p>
      </dgm:t>
    </dgm:pt>
    <dgm:pt modelId="{FE65E853-647D-433D-A54B-D835A44CAA23}" type="parTrans" cxnId="{DFF3CD6A-8891-4873-A5A7-EE628CA99378}">
      <dgm:prSet/>
      <dgm:spPr/>
      <dgm:t>
        <a:bodyPr/>
        <a:lstStyle/>
        <a:p>
          <a:endParaRPr lang="es-ES" sz="1200"/>
        </a:p>
      </dgm:t>
    </dgm:pt>
    <dgm:pt modelId="{50CDE91B-31F7-4E65-9CA6-865D5A026976}" type="sibTrans" cxnId="{DFF3CD6A-8891-4873-A5A7-EE628CA99378}">
      <dgm:prSet/>
      <dgm:spPr/>
      <dgm:t>
        <a:bodyPr/>
        <a:lstStyle/>
        <a:p>
          <a:endParaRPr lang="es-ES" sz="1200"/>
        </a:p>
      </dgm:t>
    </dgm:pt>
    <dgm:pt modelId="{8CEF6FE9-2775-451E-80D6-0C7DCBB54140}">
      <dgm:prSet phldrT="[Texto]" custT="1"/>
      <dgm:spPr/>
      <dgm:t>
        <a:bodyPr/>
        <a:lstStyle/>
        <a:p>
          <a:r>
            <a:rPr lang="es-ES" sz="1600" dirty="0"/>
            <a:t>Navega-</a:t>
          </a:r>
          <a:r>
            <a:rPr lang="es-ES" sz="1600" dirty="0" err="1"/>
            <a:t>bilidade</a:t>
          </a:r>
          <a:r>
            <a:rPr lang="es-ES" sz="1600" dirty="0"/>
            <a:t> do rio</a:t>
          </a:r>
        </a:p>
      </dgm:t>
    </dgm:pt>
    <dgm:pt modelId="{4684E078-B70F-40F9-B8DE-F0337DF90957}" type="parTrans" cxnId="{470500CC-4D38-4C0A-96C2-DCA43CB94036}">
      <dgm:prSet/>
      <dgm:spPr/>
      <dgm:t>
        <a:bodyPr/>
        <a:lstStyle/>
        <a:p>
          <a:endParaRPr lang="es-ES" sz="1200"/>
        </a:p>
      </dgm:t>
    </dgm:pt>
    <dgm:pt modelId="{4F71802F-97E9-4A73-ADAD-B00EC0AF1DD6}" type="sibTrans" cxnId="{470500CC-4D38-4C0A-96C2-DCA43CB94036}">
      <dgm:prSet/>
      <dgm:spPr/>
      <dgm:t>
        <a:bodyPr/>
        <a:lstStyle/>
        <a:p>
          <a:endParaRPr lang="es-ES" sz="1200"/>
        </a:p>
      </dgm:t>
    </dgm:pt>
    <dgm:pt modelId="{11283F5F-24A4-4ED0-BDAB-1C7B814F17BC}">
      <dgm:prSet phldrT="[Texto]" custT="1"/>
      <dgm:spPr/>
      <dgm:t>
        <a:bodyPr/>
        <a:lstStyle/>
        <a:p>
          <a:r>
            <a:rPr lang="es-ES" sz="1600" dirty="0" err="1"/>
            <a:t>Biodiver-sidade</a:t>
          </a:r>
          <a:r>
            <a:rPr lang="es-ES" sz="1600" dirty="0"/>
            <a:t> e valoriza-</a:t>
          </a:r>
          <a:r>
            <a:rPr lang="es-ES" sz="1600" dirty="0" err="1"/>
            <a:t>ção</a:t>
          </a:r>
          <a:r>
            <a:rPr lang="es-ES" sz="1600" dirty="0"/>
            <a:t> das zonas </a:t>
          </a:r>
          <a:r>
            <a:rPr lang="es-ES" sz="1600" dirty="0" err="1"/>
            <a:t>rurais</a:t>
          </a:r>
          <a:endParaRPr lang="es-ES" sz="1600" dirty="0"/>
        </a:p>
      </dgm:t>
    </dgm:pt>
    <dgm:pt modelId="{52E4EBEE-623E-4BA9-9927-12FFAD1A54D0}" type="parTrans" cxnId="{CA5C906F-B0AD-4BB0-9541-AECF240CBA67}">
      <dgm:prSet/>
      <dgm:spPr/>
      <dgm:t>
        <a:bodyPr/>
        <a:lstStyle/>
        <a:p>
          <a:endParaRPr lang="es-ES" sz="1200"/>
        </a:p>
      </dgm:t>
    </dgm:pt>
    <dgm:pt modelId="{2AEE03E9-2B26-4EEC-AD17-23F0F5A5E120}" type="sibTrans" cxnId="{CA5C906F-B0AD-4BB0-9541-AECF240CBA67}">
      <dgm:prSet/>
      <dgm:spPr/>
      <dgm:t>
        <a:bodyPr/>
        <a:lstStyle/>
        <a:p>
          <a:endParaRPr lang="es-ES" sz="1200"/>
        </a:p>
      </dgm:t>
    </dgm:pt>
    <dgm:pt modelId="{6D6623B6-A5AF-456C-85AC-B68F62EDDD0D}">
      <dgm:prSet phldrT="[Texto]" custT="1"/>
      <dgm:spPr/>
      <dgm:t>
        <a:bodyPr/>
        <a:lstStyle/>
        <a:p>
          <a:r>
            <a:rPr lang="es-ES" sz="1600" dirty="0" err="1"/>
            <a:t>Gestão</a:t>
          </a:r>
          <a:r>
            <a:rPr lang="es-ES" sz="1600" dirty="0"/>
            <a:t> de riscos e </a:t>
          </a:r>
          <a:r>
            <a:rPr lang="es-ES" sz="1600" dirty="0" err="1"/>
            <a:t>alterações</a:t>
          </a:r>
          <a:r>
            <a:rPr lang="es-ES" sz="1600" dirty="0"/>
            <a:t> climáticas</a:t>
          </a:r>
        </a:p>
      </dgm:t>
    </dgm:pt>
    <dgm:pt modelId="{8D255BCC-8FD0-4D17-AF23-060DFB374F96}" type="parTrans" cxnId="{40326B07-EA33-4B38-BE6F-8949737C884C}">
      <dgm:prSet/>
      <dgm:spPr/>
      <dgm:t>
        <a:bodyPr/>
        <a:lstStyle/>
        <a:p>
          <a:endParaRPr lang="es-ES" sz="1200"/>
        </a:p>
      </dgm:t>
    </dgm:pt>
    <dgm:pt modelId="{784C9E28-631E-4630-9815-D7D9D954D411}" type="sibTrans" cxnId="{40326B07-EA33-4B38-BE6F-8949737C884C}">
      <dgm:prSet/>
      <dgm:spPr/>
      <dgm:t>
        <a:bodyPr/>
        <a:lstStyle/>
        <a:p>
          <a:endParaRPr lang="es-ES" sz="1200"/>
        </a:p>
      </dgm:t>
    </dgm:pt>
    <dgm:pt modelId="{CE0F1417-47F5-49A5-9153-8059E6F2911B}">
      <dgm:prSet phldrT="[Texto]" custT="1"/>
      <dgm:spPr/>
      <dgm:t>
        <a:bodyPr/>
        <a:lstStyle/>
        <a:p>
          <a:r>
            <a:rPr lang="pt-BR" sz="1600" noProof="0" dirty="0"/>
            <a:t>Economia </a:t>
          </a:r>
          <a:r>
            <a:rPr lang="pt-BR" sz="1600" noProof="0" dirty="0" err="1"/>
            <a:t>sustentá-vel</a:t>
          </a:r>
          <a:r>
            <a:rPr lang="pt-BR" sz="1600" noProof="0" dirty="0"/>
            <a:t> ligada ao rio</a:t>
          </a:r>
        </a:p>
      </dgm:t>
    </dgm:pt>
    <dgm:pt modelId="{C6A54CB4-E804-417F-899C-432D6CA8DE50}" type="parTrans" cxnId="{FE053668-16D1-4783-84A5-49EAD07E869B}">
      <dgm:prSet/>
      <dgm:spPr/>
      <dgm:t>
        <a:bodyPr/>
        <a:lstStyle/>
        <a:p>
          <a:endParaRPr lang="es-ES" sz="1200"/>
        </a:p>
      </dgm:t>
    </dgm:pt>
    <dgm:pt modelId="{E5C4C723-688E-49B8-800D-91D592AFCE7B}" type="sibTrans" cxnId="{FE053668-16D1-4783-84A5-49EAD07E869B}">
      <dgm:prSet/>
      <dgm:spPr/>
      <dgm:t>
        <a:bodyPr/>
        <a:lstStyle/>
        <a:p>
          <a:endParaRPr lang="es-ES" sz="1200"/>
        </a:p>
      </dgm:t>
    </dgm:pt>
    <dgm:pt modelId="{D9C83BFF-AF5D-49A7-8E73-422CD9D915E4}">
      <dgm:prSet phldrT="[Texto]" custT="1"/>
      <dgm:spPr/>
      <dgm:t>
        <a:bodyPr/>
        <a:lstStyle/>
        <a:p>
          <a:r>
            <a:rPr lang="es-ES" sz="1600" dirty="0"/>
            <a:t>Cultura e </a:t>
          </a:r>
          <a:r>
            <a:rPr lang="es-ES" sz="1600" dirty="0" err="1"/>
            <a:t>património</a:t>
          </a:r>
          <a:endParaRPr lang="es-ES" sz="1600" dirty="0"/>
        </a:p>
      </dgm:t>
    </dgm:pt>
    <dgm:pt modelId="{8C7D8773-0CCF-47C7-8AB2-430E76080BA3}" type="parTrans" cxnId="{C4260215-8698-4E84-9395-A41A0CA1870F}">
      <dgm:prSet/>
      <dgm:spPr/>
      <dgm:t>
        <a:bodyPr/>
        <a:lstStyle/>
        <a:p>
          <a:endParaRPr lang="es-ES" sz="1200"/>
        </a:p>
      </dgm:t>
    </dgm:pt>
    <dgm:pt modelId="{8C96B2FF-57CE-40C0-8B5A-50FBA7B63AF8}" type="sibTrans" cxnId="{C4260215-8698-4E84-9395-A41A0CA1870F}">
      <dgm:prSet/>
      <dgm:spPr/>
      <dgm:t>
        <a:bodyPr/>
        <a:lstStyle/>
        <a:p>
          <a:endParaRPr lang="es-ES" sz="1200"/>
        </a:p>
      </dgm:t>
    </dgm:pt>
    <dgm:pt modelId="{3180871F-FEFB-425A-B701-AFE6BA97359A}" type="pres">
      <dgm:prSet presAssocID="{1ED5FD62-4A14-4642-90E5-1842D2D85F8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440937-BCEC-416E-B031-DD4FCF7EFE51}" type="pres">
      <dgm:prSet presAssocID="{B17720F6-C63C-4A53-8B16-371B28391ACB}" presName="centerShape" presStyleLbl="node0" presStyleIdx="0" presStyleCnt="1"/>
      <dgm:spPr/>
    </dgm:pt>
    <dgm:pt modelId="{74DD2008-ADA6-4E6A-AFA7-F8908C65641B}" type="pres">
      <dgm:prSet presAssocID="{8CEF6FE9-2775-451E-80D6-0C7DCBB54140}" presName="node" presStyleLbl="node1" presStyleIdx="0" presStyleCnt="5">
        <dgm:presLayoutVars>
          <dgm:bulletEnabled val="1"/>
        </dgm:presLayoutVars>
      </dgm:prSet>
      <dgm:spPr/>
    </dgm:pt>
    <dgm:pt modelId="{E26CA81E-D848-4F1B-BBDA-B7745AAA98C0}" type="pres">
      <dgm:prSet presAssocID="{8CEF6FE9-2775-451E-80D6-0C7DCBB54140}" presName="dummy" presStyleCnt="0"/>
      <dgm:spPr/>
    </dgm:pt>
    <dgm:pt modelId="{83B8A8AA-2012-4D2A-85E1-3550C17C2FED}" type="pres">
      <dgm:prSet presAssocID="{4F71802F-97E9-4A73-ADAD-B00EC0AF1DD6}" presName="sibTrans" presStyleLbl="sibTrans2D1" presStyleIdx="0" presStyleCnt="5"/>
      <dgm:spPr/>
    </dgm:pt>
    <dgm:pt modelId="{10A5A7BF-59AF-4749-BB14-DCE47B757761}" type="pres">
      <dgm:prSet presAssocID="{CE0F1417-47F5-49A5-9153-8059E6F2911B}" presName="node" presStyleLbl="node1" presStyleIdx="1" presStyleCnt="5">
        <dgm:presLayoutVars>
          <dgm:bulletEnabled val="1"/>
        </dgm:presLayoutVars>
      </dgm:prSet>
      <dgm:spPr/>
    </dgm:pt>
    <dgm:pt modelId="{87204121-E363-47B6-88A0-4D17E9860321}" type="pres">
      <dgm:prSet presAssocID="{CE0F1417-47F5-49A5-9153-8059E6F2911B}" presName="dummy" presStyleCnt="0"/>
      <dgm:spPr/>
    </dgm:pt>
    <dgm:pt modelId="{C8C5D3E9-878B-4440-A746-6E3AF742CEE1}" type="pres">
      <dgm:prSet presAssocID="{E5C4C723-688E-49B8-800D-91D592AFCE7B}" presName="sibTrans" presStyleLbl="sibTrans2D1" presStyleIdx="1" presStyleCnt="5"/>
      <dgm:spPr/>
    </dgm:pt>
    <dgm:pt modelId="{44774606-5D41-46F5-B3D7-0B46162EBE00}" type="pres">
      <dgm:prSet presAssocID="{11283F5F-24A4-4ED0-BDAB-1C7B814F17BC}" presName="node" presStyleLbl="node1" presStyleIdx="2" presStyleCnt="5">
        <dgm:presLayoutVars>
          <dgm:bulletEnabled val="1"/>
        </dgm:presLayoutVars>
      </dgm:prSet>
      <dgm:spPr/>
    </dgm:pt>
    <dgm:pt modelId="{73D55DCD-72C0-4A11-870C-176F5FBAE27C}" type="pres">
      <dgm:prSet presAssocID="{11283F5F-24A4-4ED0-BDAB-1C7B814F17BC}" presName="dummy" presStyleCnt="0"/>
      <dgm:spPr/>
    </dgm:pt>
    <dgm:pt modelId="{059C80F6-3766-4D5F-AD5E-6E8846D58B5C}" type="pres">
      <dgm:prSet presAssocID="{2AEE03E9-2B26-4EEC-AD17-23F0F5A5E120}" presName="sibTrans" presStyleLbl="sibTrans2D1" presStyleIdx="2" presStyleCnt="5"/>
      <dgm:spPr/>
    </dgm:pt>
    <dgm:pt modelId="{5A572090-AFC8-4930-968D-0409E1A4AAF1}" type="pres">
      <dgm:prSet presAssocID="{6D6623B6-A5AF-456C-85AC-B68F62EDDD0D}" presName="node" presStyleLbl="node1" presStyleIdx="3" presStyleCnt="5">
        <dgm:presLayoutVars>
          <dgm:bulletEnabled val="1"/>
        </dgm:presLayoutVars>
      </dgm:prSet>
      <dgm:spPr/>
    </dgm:pt>
    <dgm:pt modelId="{372ED357-3EAE-4953-AFBE-712A090F7B94}" type="pres">
      <dgm:prSet presAssocID="{6D6623B6-A5AF-456C-85AC-B68F62EDDD0D}" presName="dummy" presStyleCnt="0"/>
      <dgm:spPr/>
    </dgm:pt>
    <dgm:pt modelId="{42C47FAF-16C7-41AD-89BB-716F53730D4E}" type="pres">
      <dgm:prSet presAssocID="{784C9E28-631E-4630-9815-D7D9D954D411}" presName="sibTrans" presStyleLbl="sibTrans2D1" presStyleIdx="3" presStyleCnt="5"/>
      <dgm:spPr/>
    </dgm:pt>
    <dgm:pt modelId="{FB0C8B59-DDFE-4C07-B2CA-220FDE84D2A0}" type="pres">
      <dgm:prSet presAssocID="{D9C83BFF-AF5D-49A7-8E73-422CD9D915E4}" presName="node" presStyleLbl="node1" presStyleIdx="4" presStyleCnt="5">
        <dgm:presLayoutVars>
          <dgm:bulletEnabled val="1"/>
        </dgm:presLayoutVars>
      </dgm:prSet>
      <dgm:spPr/>
    </dgm:pt>
    <dgm:pt modelId="{C4B62723-4455-442E-8B50-19F6B136DD7C}" type="pres">
      <dgm:prSet presAssocID="{D9C83BFF-AF5D-49A7-8E73-422CD9D915E4}" presName="dummy" presStyleCnt="0"/>
      <dgm:spPr/>
    </dgm:pt>
    <dgm:pt modelId="{2EE5C1EE-0961-4605-B7F2-AAE43968D270}" type="pres">
      <dgm:prSet presAssocID="{8C96B2FF-57CE-40C0-8B5A-50FBA7B63AF8}" presName="sibTrans" presStyleLbl="sibTrans2D1" presStyleIdx="4" presStyleCnt="5"/>
      <dgm:spPr/>
    </dgm:pt>
  </dgm:ptLst>
  <dgm:cxnLst>
    <dgm:cxn modelId="{1C379906-8C70-4E22-8E52-ACC3F6E9CB8B}" type="presOf" srcId="{8CEF6FE9-2775-451E-80D6-0C7DCBB54140}" destId="{74DD2008-ADA6-4E6A-AFA7-F8908C65641B}" srcOrd="0" destOrd="0" presId="urn:microsoft.com/office/officeart/2005/8/layout/radial6"/>
    <dgm:cxn modelId="{40326B07-EA33-4B38-BE6F-8949737C884C}" srcId="{B17720F6-C63C-4A53-8B16-371B28391ACB}" destId="{6D6623B6-A5AF-456C-85AC-B68F62EDDD0D}" srcOrd="3" destOrd="0" parTransId="{8D255BCC-8FD0-4D17-AF23-060DFB374F96}" sibTransId="{784C9E28-631E-4630-9815-D7D9D954D411}"/>
    <dgm:cxn modelId="{C58BC208-C3E9-44D9-AE99-FDAE1AB173AF}" type="presOf" srcId="{4F71802F-97E9-4A73-ADAD-B00EC0AF1DD6}" destId="{83B8A8AA-2012-4D2A-85E1-3550C17C2FED}" srcOrd="0" destOrd="0" presId="urn:microsoft.com/office/officeart/2005/8/layout/radial6"/>
    <dgm:cxn modelId="{C4260215-8698-4E84-9395-A41A0CA1870F}" srcId="{B17720F6-C63C-4A53-8B16-371B28391ACB}" destId="{D9C83BFF-AF5D-49A7-8E73-422CD9D915E4}" srcOrd="4" destOrd="0" parTransId="{8C7D8773-0CCF-47C7-8AB2-430E76080BA3}" sibTransId="{8C96B2FF-57CE-40C0-8B5A-50FBA7B63AF8}"/>
    <dgm:cxn modelId="{8711481A-DCDF-44B1-9268-011AD9CD57D1}" type="presOf" srcId="{2AEE03E9-2B26-4EEC-AD17-23F0F5A5E120}" destId="{059C80F6-3766-4D5F-AD5E-6E8846D58B5C}" srcOrd="0" destOrd="0" presId="urn:microsoft.com/office/officeart/2005/8/layout/radial6"/>
    <dgm:cxn modelId="{B7FAF628-6625-4CF3-ADE8-7BC317D7A995}" type="presOf" srcId="{8C96B2FF-57CE-40C0-8B5A-50FBA7B63AF8}" destId="{2EE5C1EE-0961-4605-B7F2-AAE43968D270}" srcOrd="0" destOrd="0" presId="urn:microsoft.com/office/officeart/2005/8/layout/radial6"/>
    <dgm:cxn modelId="{0FCF373B-6A5F-4551-97EB-EC3D067901A0}" type="presOf" srcId="{784C9E28-631E-4630-9815-D7D9D954D411}" destId="{42C47FAF-16C7-41AD-89BB-716F53730D4E}" srcOrd="0" destOrd="0" presId="urn:microsoft.com/office/officeart/2005/8/layout/radial6"/>
    <dgm:cxn modelId="{3F7A5147-C676-49F9-ADC3-7FC47F5456DD}" type="presOf" srcId="{E5C4C723-688E-49B8-800D-91D592AFCE7B}" destId="{C8C5D3E9-878B-4440-A746-6E3AF742CEE1}" srcOrd="0" destOrd="0" presId="urn:microsoft.com/office/officeart/2005/8/layout/radial6"/>
    <dgm:cxn modelId="{B04DCE53-F6EF-424D-84E1-0C3AAC5E72A1}" type="presOf" srcId="{CE0F1417-47F5-49A5-9153-8059E6F2911B}" destId="{10A5A7BF-59AF-4749-BB14-DCE47B757761}" srcOrd="0" destOrd="0" presId="urn:microsoft.com/office/officeart/2005/8/layout/radial6"/>
    <dgm:cxn modelId="{FE053668-16D1-4783-84A5-49EAD07E869B}" srcId="{B17720F6-C63C-4A53-8B16-371B28391ACB}" destId="{CE0F1417-47F5-49A5-9153-8059E6F2911B}" srcOrd="1" destOrd="0" parTransId="{C6A54CB4-E804-417F-899C-432D6CA8DE50}" sibTransId="{E5C4C723-688E-49B8-800D-91D592AFCE7B}"/>
    <dgm:cxn modelId="{DFF3CD6A-8891-4873-A5A7-EE628CA99378}" srcId="{1ED5FD62-4A14-4642-90E5-1842D2D85F8C}" destId="{B17720F6-C63C-4A53-8B16-371B28391ACB}" srcOrd="0" destOrd="0" parTransId="{FE65E853-647D-433D-A54B-D835A44CAA23}" sibTransId="{50CDE91B-31F7-4E65-9CA6-865D5A026976}"/>
    <dgm:cxn modelId="{CA5C906F-B0AD-4BB0-9541-AECF240CBA67}" srcId="{B17720F6-C63C-4A53-8B16-371B28391ACB}" destId="{11283F5F-24A4-4ED0-BDAB-1C7B814F17BC}" srcOrd="2" destOrd="0" parTransId="{52E4EBEE-623E-4BA9-9927-12FFAD1A54D0}" sibTransId="{2AEE03E9-2B26-4EEC-AD17-23F0F5A5E120}"/>
    <dgm:cxn modelId="{DF42368C-8ED4-4F5B-A6BF-E9FEB60F29DA}" type="presOf" srcId="{B17720F6-C63C-4A53-8B16-371B28391ACB}" destId="{B4440937-BCEC-416E-B031-DD4FCF7EFE51}" srcOrd="0" destOrd="0" presId="urn:microsoft.com/office/officeart/2005/8/layout/radial6"/>
    <dgm:cxn modelId="{912E048E-0EC2-42B4-A6CD-34940F6D0671}" type="presOf" srcId="{11283F5F-24A4-4ED0-BDAB-1C7B814F17BC}" destId="{44774606-5D41-46F5-B3D7-0B46162EBE00}" srcOrd="0" destOrd="0" presId="urn:microsoft.com/office/officeart/2005/8/layout/radial6"/>
    <dgm:cxn modelId="{4A68BB9C-2C4C-49D1-8028-B23EB838AC2D}" type="presOf" srcId="{6D6623B6-A5AF-456C-85AC-B68F62EDDD0D}" destId="{5A572090-AFC8-4930-968D-0409E1A4AAF1}" srcOrd="0" destOrd="0" presId="urn:microsoft.com/office/officeart/2005/8/layout/radial6"/>
    <dgm:cxn modelId="{AC2DD7A4-AA3C-4841-B03B-8F50AFC28505}" type="presOf" srcId="{1ED5FD62-4A14-4642-90E5-1842D2D85F8C}" destId="{3180871F-FEFB-425A-B701-AFE6BA97359A}" srcOrd="0" destOrd="0" presId="urn:microsoft.com/office/officeart/2005/8/layout/radial6"/>
    <dgm:cxn modelId="{470500CC-4D38-4C0A-96C2-DCA43CB94036}" srcId="{B17720F6-C63C-4A53-8B16-371B28391ACB}" destId="{8CEF6FE9-2775-451E-80D6-0C7DCBB54140}" srcOrd="0" destOrd="0" parTransId="{4684E078-B70F-40F9-B8DE-F0337DF90957}" sibTransId="{4F71802F-97E9-4A73-ADAD-B00EC0AF1DD6}"/>
    <dgm:cxn modelId="{B851A6DC-8921-4EDB-A137-2FD401A92135}" type="presOf" srcId="{D9C83BFF-AF5D-49A7-8E73-422CD9D915E4}" destId="{FB0C8B59-DDFE-4C07-B2CA-220FDE84D2A0}" srcOrd="0" destOrd="0" presId="urn:microsoft.com/office/officeart/2005/8/layout/radial6"/>
    <dgm:cxn modelId="{C5C3326B-410E-4159-8B16-598D9FACB0DF}" type="presParOf" srcId="{3180871F-FEFB-425A-B701-AFE6BA97359A}" destId="{B4440937-BCEC-416E-B031-DD4FCF7EFE51}" srcOrd="0" destOrd="0" presId="urn:microsoft.com/office/officeart/2005/8/layout/radial6"/>
    <dgm:cxn modelId="{1DE3A512-FA59-444A-9C79-ACF03FA176BB}" type="presParOf" srcId="{3180871F-FEFB-425A-B701-AFE6BA97359A}" destId="{74DD2008-ADA6-4E6A-AFA7-F8908C65641B}" srcOrd="1" destOrd="0" presId="urn:microsoft.com/office/officeart/2005/8/layout/radial6"/>
    <dgm:cxn modelId="{4A2038DF-E999-49E9-88C1-32F1F186989C}" type="presParOf" srcId="{3180871F-FEFB-425A-B701-AFE6BA97359A}" destId="{E26CA81E-D848-4F1B-BBDA-B7745AAA98C0}" srcOrd="2" destOrd="0" presId="urn:microsoft.com/office/officeart/2005/8/layout/radial6"/>
    <dgm:cxn modelId="{3B2CFE1B-B84F-44EE-9455-A5AB66B66975}" type="presParOf" srcId="{3180871F-FEFB-425A-B701-AFE6BA97359A}" destId="{83B8A8AA-2012-4D2A-85E1-3550C17C2FED}" srcOrd="3" destOrd="0" presId="urn:microsoft.com/office/officeart/2005/8/layout/radial6"/>
    <dgm:cxn modelId="{1466AFC6-3A25-4D94-A1B5-0F301489222F}" type="presParOf" srcId="{3180871F-FEFB-425A-B701-AFE6BA97359A}" destId="{10A5A7BF-59AF-4749-BB14-DCE47B757761}" srcOrd="4" destOrd="0" presId="urn:microsoft.com/office/officeart/2005/8/layout/radial6"/>
    <dgm:cxn modelId="{86B0D0DB-7FE7-4458-9909-FB1A9C128373}" type="presParOf" srcId="{3180871F-FEFB-425A-B701-AFE6BA97359A}" destId="{87204121-E363-47B6-88A0-4D17E9860321}" srcOrd="5" destOrd="0" presId="urn:microsoft.com/office/officeart/2005/8/layout/radial6"/>
    <dgm:cxn modelId="{2E11BD8E-BD3C-4A4F-868D-0532CDD3F2E5}" type="presParOf" srcId="{3180871F-FEFB-425A-B701-AFE6BA97359A}" destId="{C8C5D3E9-878B-4440-A746-6E3AF742CEE1}" srcOrd="6" destOrd="0" presId="urn:microsoft.com/office/officeart/2005/8/layout/radial6"/>
    <dgm:cxn modelId="{5F7C61D3-57EA-4202-B75F-071FCFBD123C}" type="presParOf" srcId="{3180871F-FEFB-425A-B701-AFE6BA97359A}" destId="{44774606-5D41-46F5-B3D7-0B46162EBE00}" srcOrd="7" destOrd="0" presId="urn:microsoft.com/office/officeart/2005/8/layout/radial6"/>
    <dgm:cxn modelId="{5220CFAA-EFA8-45F1-86DE-1C6B6E2D04D3}" type="presParOf" srcId="{3180871F-FEFB-425A-B701-AFE6BA97359A}" destId="{73D55DCD-72C0-4A11-870C-176F5FBAE27C}" srcOrd="8" destOrd="0" presId="urn:microsoft.com/office/officeart/2005/8/layout/radial6"/>
    <dgm:cxn modelId="{947F7A1B-1A58-4726-B108-ACE23460E2E7}" type="presParOf" srcId="{3180871F-FEFB-425A-B701-AFE6BA97359A}" destId="{059C80F6-3766-4D5F-AD5E-6E8846D58B5C}" srcOrd="9" destOrd="0" presId="urn:microsoft.com/office/officeart/2005/8/layout/radial6"/>
    <dgm:cxn modelId="{659CEC3A-956D-4159-A2E9-A9999E546B39}" type="presParOf" srcId="{3180871F-FEFB-425A-B701-AFE6BA97359A}" destId="{5A572090-AFC8-4930-968D-0409E1A4AAF1}" srcOrd="10" destOrd="0" presId="urn:microsoft.com/office/officeart/2005/8/layout/radial6"/>
    <dgm:cxn modelId="{855D5045-1191-4E2E-A458-7E4DEEA8A4A7}" type="presParOf" srcId="{3180871F-FEFB-425A-B701-AFE6BA97359A}" destId="{372ED357-3EAE-4953-AFBE-712A090F7B94}" srcOrd="11" destOrd="0" presId="urn:microsoft.com/office/officeart/2005/8/layout/radial6"/>
    <dgm:cxn modelId="{9D9CC9CC-8D56-424B-8CE5-7138B0FCFF97}" type="presParOf" srcId="{3180871F-FEFB-425A-B701-AFE6BA97359A}" destId="{42C47FAF-16C7-41AD-89BB-716F53730D4E}" srcOrd="12" destOrd="0" presId="urn:microsoft.com/office/officeart/2005/8/layout/radial6"/>
    <dgm:cxn modelId="{2E660A82-9F54-4D28-8F9B-43AD62A07847}" type="presParOf" srcId="{3180871F-FEFB-425A-B701-AFE6BA97359A}" destId="{FB0C8B59-DDFE-4C07-B2CA-220FDE84D2A0}" srcOrd="13" destOrd="0" presId="urn:microsoft.com/office/officeart/2005/8/layout/radial6"/>
    <dgm:cxn modelId="{A4CFDB89-E59A-47FF-AA1A-56B66046D0B9}" type="presParOf" srcId="{3180871F-FEFB-425A-B701-AFE6BA97359A}" destId="{C4B62723-4455-442E-8B50-19F6B136DD7C}" srcOrd="14" destOrd="0" presId="urn:microsoft.com/office/officeart/2005/8/layout/radial6"/>
    <dgm:cxn modelId="{B6792958-1C29-4B71-9C4A-AAEFB466E010}" type="presParOf" srcId="{3180871F-FEFB-425A-B701-AFE6BA97359A}" destId="{2EE5C1EE-0961-4605-B7F2-AAE43968D270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F2E25B-C1C4-49B1-A2DB-9F181FF93346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A0B0843-F01A-43DD-AC12-D3E6FB4D42EA}">
      <dgm:prSet phldrT="[Texto]"/>
      <dgm:spPr/>
      <dgm:t>
        <a:bodyPr/>
        <a:lstStyle/>
        <a:p>
          <a:r>
            <a:rPr lang="es-ES" dirty="0"/>
            <a:t>O que </a:t>
          </a:r>
          <a:r>
            <a:rPr lang="es-ES" dirty="0" err="1"/>
            <a:t>fazemos</a:t>
          </a:r>
          <a:r>
            <a:rPr lang="es-ES" dirty="0"/>
            <a:t>?</a:t>
          </a:r>
        </a:p>
      </dgm:t>
    </dgm:pt>
    <dgm:pt modelId="{89408443-541B-4827-AF8E-B8E1B66A2714}" type="parTrans" cxnId="{058CB3B0-6458-42F9-9AD1-39B80452BD80}">
      <dgm:prSet/>
      <dgm:spPr/>
      <dgm:t>
        <a:bodyPr/>
        <a:lstStyle/>
        <a:p>
          <a:endParaRPr lang="es-ES"/>
        </a:p>
      </dgm:t>
    </dgm:pt>
    <dgm:pt modelId="{1EC289BA-56C1-49A5-9266-879B6BF0EE0A}" type="sibTrans" cxnId="{058CB3B0-6458-42F9-9AD1-39B80452BD80}">
      <dgm:prSet/>
      <dgm:spPr/>
      <dgm:t>
        <a:bodyPr/>
        <a:lstStyle/>
        <a:p>
          <a:endParaRPr lang="es-ES"/>
        </a:p>
      </dgm:t>
    </dgm:pt>
    <dgm:pt modelId="{62282312-45A9-41F4-B148-09B1FBD55123}">
      <dgm:prSet phldrT="[Texto]"/>
      <dgm:spPr/>
      <dgm:t>
        <a:bodyPr/>
        <a:lstStyle/>
        <a:p>
          <a:r>
            <a:rPr lang="es-ES" dirty="0" err="1"/>
            <a:t>Uma</a:t>
          </a:r>
          <a:r>
            <a:rPr lang="es-ES" dirty="0"/>
            <a:t> </a:t>
          </a:r>
          <a:r>
            <a:rPr lang="es-ES" dirty="0" err="1"/>
            <a:t>estratégia</a:t>
          </a:r>
          <a:r>
            <a:rPr lang="es-ES" dirty="0"/>
            <a:t> territorial</a:t>
          </a:r>
        </a:p>
      </dgm:t>
    </dgm:pt>
    <dgm:pt modelId="{0E6A0A02-DFEC-440E-AA00-5B092CE518AC}" type="parTrans" cxnId="{1A46BDA7-DCBB-44F2-BFFD-2FFC1A1E5E4C}">
      <dgm:prSet/>
      <dgm:spPr/>
      <dgm:t>
        <a:bodyPr/>
        <a:lstStyle/>
        <a:p>
          <a:endParaRPr lang="es-ES"/>
        </a:p>
      </dgm:t>
    </dgm:pt>
    <dgm:pt modelId="{BFD75BE2-09D2-4E12-BE11-18B57ACFA85A}" type="sibTrans" cxnId="{1A46BDA7-DCBB-44F2-BFFD-2FFC1A1E5E4C}">
      <dgm:prSet/>
      <dgm:spPr/>
      <dgm:t>
        <a:bodyPr/>
        <a:lstStyle/>
        <a:p>
          <a:endParaRPr lang="es-ES"/>
        </a:p>
      </dgm:t>
    </dgm:pt>
    <dgm:pt modelId="{84B59253-3827-42DB-8B8B-FBF1E66072DE}">
      <dgm:prSet phldrT="[Texto]"/>
      <dgm:spPr/>
      <dgm:t>
        <a:bodyPr/>
        <a:lstStyle/>
        <a:p>
          <a:r>
            <a:rPr lang="es-ES" dirty="0"/>
            <a:t>Para?</a:t>
          </a:r>
        </a:p>
      </dgm:t>
    </dgm:pt>
    <dgm:pt modelId="{34DBFCE7-99A7-4191-8330-79D2F77D4B0F}" type="parTrans" cxnId="{1DE91558-BE6F-49D7-9336-3540BA1300B0}">
      <dgm:prSet/>
      <dgm:spPr/>
      <dgm:t>
        <a:bodyPr/>
        <a:lstStyle/>
        <a:p>
          <a:endParaRPr lang="es-ES"/>
        </a:p>
      </dgm:t>
    </dgm:pt>
    <dgm:pt modelId="{23835BE6-577A-4430-BB0C-42F04E9BAFFD}" type="sibTrans" cxnId="{1DE91558-BE6F-49D7-9336-3540BA1300B0}">
      <dgm:prSet/>
      <dgm:spPr/>
      <dgm:t>
        <a:bodyPr/>
        <a:lstStyle/>
        <a:p>
          <a:endParaRPr lang="es-ES"/>
        </a:p>
      </dgm:t>
    </dgm:pt>
    <dgm:pt modelId="{5F3F6580-35E9-47CD-95A1-D7EEC0DCA987}">
      <dgm:prSet phldrT="[Texto]" custT="1"/>
      <dgm:spPr/>
      <dgm:t>
        <a:bodyPr/>
        <a:lstStyle/>
        <a:p>
          <a:r>
            <a:rPr lang="es-ES" sz="2300" dirty="0"/>
            <a:t>Candi-datar-se</a:t>
          </a:r>
        </a:p>
      </dgm:t>
    </dgm:pt>
    <dgm:pt modelId="{321F1F78-CCA8-4A09-A3B8-1086DC1123A8}" type="sibTrans" cxnId="{27B3F4B9-DFAE-43EB-8C6C-527D95310F22}">
      <dgm:prSet/>
      <dgm:spPr/>
      <dgm:t>
        <a:bodyPr/>
        <a:lstStyle/>
        <a:p>
          <a:endParaRPr lang="es-ES"/>
        </a:p>
      </dgm:t>
    </dgm:pt>
    <dgm:pt modelId="{8AA0B0AB-B15F-4D04-BCA5-CFEEBC0E0043}" type="parTrans" cxnId="{27B3F4B9-DFAE-43EB-8C6C-527D95310F22}">
      <dgm:prSet/>
      <dgm:spPr/>
      <dgm:t>
        <a:bodyPr/>
        <a:lstStyle/>
        <a:p>
          <a:endParaRPr lang="es-ES"/>
        </a:p>
      </dgm:t>
    </dgm:pt>
    <dgm:pt modelId="{1DD61C5A-0E52-4725-9B55-9DDD0DD7D15E}" type="pres">
      <dgm:prSet presAssocID="{E8F2E25B-C1C4-49B1-A2DB-9F181FF93346}" presName="rootnode" presStyleCnt="0">
        <dgm:presLayoutVars>
          <dgm:chMax/>
          <dgm:chPref/>
          <dgm:dir/>
          <dgm:animLvl val="lvl"/>
        </dgm:presLayoutVars>
      </dgm:prSet>
      <dgm:spPr/>
    </dgm:pt>
    <dgm:pt modelId="{537B87CE-59D0-476C-BAA6-010BB32EF02B}" type="pres">
      <dgm:prSet presAssocID="{9A0B0843-F01A-43DD-AC12-D3E6FB4D42EA}" presName="composite" presStyleCnt="0"/>
      <dgm:spPr/>
    </dgm:pt>
    <dgm:pt modelId="{C958A9AD-3BEB-4AA7-B3B2-B0BA137710DD}" type="pres">
      <dgm:prSet presAssocID="{9A0B0843-F01A-43DD-AC12-D3E6FB4D42EA}" presName="bentUpArrow1" presStyleLbl="alignImgPlace1" presStyleIdx="0" presStyleCnt="1"/>
      <dgm:spPr/>
    </dgm:pt>
    <dgm:pt modelId="{2CFA7812-7F02-4871-B4BD-9D95E9CF3FCF}" type="pres">
      <dgm:prSet presAssocID="{9A0B0843-F01A-43DD-AC12-D3E6FB4D42EA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3125FEA3-E88D-49B7-AFF5-5F03F55655A2}" type="pres">
      <dgm:prSet presAssocID="{9A0B0843-F01A-43DD-AC12-D3E6FB4D42E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F6DC51B-CBAE-481B-9438-C78C66A20E41}" type="pres">
      <dgm:prSet presAssocID="{1EC289BA-56C1-49A5-9266-879B6BF0EE0A}" presName="sibTrans" presStyleCnt="0"/>
      <dgm:spPr/>
    </dgm:pt>
    <dgm:pt modelId="{E24663A0-764D-4779-BA9B-BB18A993D1C3}" type="pres">
      <dgm:prSet presAssocID="{84B59253-3827-42DB-8B8B-FBF1E66072DE}" presName="composite" presStyleCnt="0"/>
      <dgm:spPr/>
    </dgm:pt>
    <dgm:pt modelId="{D9B11690-B7F1-42BA-981B-C992425B1D95}" type="pres">
      <dgm:prSet presAssocID="{84B59253-3827-42DB-8B8B-FBF1E66072DE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6398C41E-287D-45BB-9E5F-FA5C901266F1}" type="pres">
      <dgm:prSet presAssocID="{84B59253-3827-42DB-8B8B-FBF1E66072DE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B619216-0164-4AD1-9247-8A86E4B6920B}" type="presOf" srcId="{62282312-45A9-41F4-B148-09B1FBD55123}" destId="{3125FEA3-E88D-49B7-AFF5-5F03F55655A2}" srcOrd="0" destOrd="0" presId="urn:microsoft.com/office/officeart/2005/8/layout/StepDownProcess"/>
    <dgm:cxn modelId="{91942A2D-67DC-455C-BC22-CBDFCF75CD08}" type="presOf" srcId="{9A0B0843-F01A-43DD-AC12-D3E6FB4D42EA}" destId="{2CFA7812-7F02-4871-B4BD-9D95E9CF3FCF}" srcOrd="0" destOrd="0" presId="urn:microsoft.com/office/officeart/2005/8/layout/StepDownProcess"/>
    <dgm:cxn modelId="{1DE91558-BE6F-49D7-9336-3540BA1300B0}" srcId="{E8F2E25B-C1C4-49B1-A2DB-9F181FF93346}" destId="{84B59253-3827-42DB-8B8B-FBF1E66072DE}" srcOrd="1" destOrd="0" parTransId="{34DBFCE7-99A7-4191-8330-79D2F77D4B0F}" sibTransId="{23835BE6-577A-4430-BB0C-42F04E9BAFFD}"/>
    <dgm:cxn modelId="{1A46BDA7-DCBB-44F2-BFFD-2FFC1A1E5E4C}" srcId="{9A0B0843-F01A-43DD-AC12-D3E6FB4D42EA}" destId="{62282312-45A9-41F4-B148-09B1FBD55123}" srcOrd="0" destOrd="0" parTransId="{0E6A0A02-DFEC-440E-AA00-5B092CE518AC}" sibTransId="{BFD75BE2-09D2-4E12-BE11-18B57ACFA85A}"/>
    <dgm:cxn modelId="{058CB3B0-6458-42F9-9AD1-39B80452BD80}" srcId="{E8F2E25B-C1C4-49B1-A2DB-9F181FF93346}" destId="{9A0B0843-F01A-43DD-AC12-D3E6FB4D42EA}" srcOrd="0" destOrd="0" parTransId="{89408443-541B-4827-AF8E-B8E1B66A2714}" sibTransId="{1EC289BA-56C1-49A5-9266-879B6BF0EE0A}"/>
    <dgm:cxn modelId="{27B3F4B9-DFAE-43EB-8C6C-527D95310F22}" srcId="{84B59253-3827-42DB-8B8B-FBF1E66072DE}" destId="{5F3F6580-35E9-47CD-95A1-D7EEC0DCA987}" srcOrd="0" destOrd="0" parTransId="{8AA0B0AB-B15F-4D04-BCA5-CFEEBC0E0043}" sibTransId="{321F1F78-CCA8-4A09-A3B8-1086DC1123A8}"/>
    <dgm:cxn modelId="{18B4E1C1-87BE-4AB8-A7F6-E17A28228AA5}" type="presOf" srcId="{5F3F6580-35E9-47CD-95A1-D7EEC0DCA987}" destId="{6398C41E-287D-45BB-9E5F-FA5C901266F1}" srcOrd="0" destOrd="0" presId="urn:microsoft.com/office/officeart/2005/8/layout/StepDownProcess"/>
    <dgm:cxn modelId="{EBA195DA-DF18-4D2C-81FD-7301C94E5300}" type="presOf" srcId="{84B59253-3827-42DB-8B8B-FBF1E66072DE}" destId="{D9B11690-B7F1-42BA-981B-C992425B1D95}" srcOrd="0" destOrd="0" presId="urn:microsoft.com/office/officeart/2005/8/layout/StepDownProcess"/>
    <dgm:cxn modelId="{8FCDD4EE-AE96-42B0-94A8-DB5C608F1B46}" type="presOf" srcId="{E8F2E25B-C1C4-49B1-A2DB-9F181FF93346}" destId="{1DD61C5A-0E52-4725-9B55-9DDD0DD7D15E}" srcOrd="0" destOrd="0" presId="urn:microsoft.com/office/officeart/2005/8/layout/StepDownProcess"/>
    <dgm:cxn modelId="{41599B67-51E9-40FC-AE60-E0AA21B53773}" type="presParOf" srcId="{1DD61C5A-0E52-4725-9B55-9DDD0DD7D15E}" destId="{537B87CE-59D0-476C-BAA6-010BB32EF02B}" srcOrd="0" destOrd="0" presId="urn:microsoft.com/office/officeart/2005/8/layout/StepDownProcess"/>
    <dgm:cxn modelId="{D6CF7322-DDA8-4691-8852-FF4118B3EED0}" type="presParOf" srcId="{537B87CE-59D0-476C-BAA6-010BB32EF02B}" destId="{C958A9AD-3BEB-4AA7-B3B2-B0BA137710DD}" srcOrd="0" destOrd="0" presId="urn:microsoft.com/office/officeart/2005/8/layout/StepDownProcess"/>
    <dgm:cxn modelId="{3683B2CC-784A-4ED9-A0B9-53FF33594FBB}" type="presParOf" srcId="{537B87CE-59D0-476C-BAA6-010BB32EF02B}" destId="{2CFA7812-7F02-4871-B4BD-9D95E9CF3FCF}" srcOrd="1" destOrd="0" presId="urn:microsoft.com/office/officeart/2005/8/layout/StepDownProcess"/>
    <dgm:cxn modelId="{1C65D3AD-8837-41FC-8A83-4D7471DB4DEF}" type="presParOf" srcId="{537B87CE-59D0-476C-BAA6-010BB32EF02B}" destId="{3125FEA3-E88D-49B7-AFF5-5F03F55655A2}" srcOrd="2" destOrd="0" presId="urn:microsoft.com/office/officeart/2005/8/layout/StepDownProcess"/>
    <dgm:cxn modelId="{96364188-8982-4E2C-8D37-CB80434080C9}" type="presParOf" srcId="{1DD61C5A-0E52-4725-9B55-9DDD0DD7D15E}" destId="{EF6DC51B-CBAE-481B-9438-C78C66A20E41}" srcOrd="1" destOrd="0" presId="urn:microsoft.com/office/officeart/2005/8/layout/StepDownProcess"/>
    <dgm:cxn modelId="{CE91851B-D0A1-44A6-ACA4-DFAA283E4AB2}" type="presParOf" srcId="{1DD61C5A-0E52-4725-9B55-9DDD0DD7D15E}" destId="{E24663A0-764D-4779-BA9B-BB18A993D1C3}" srcOrd="2" destOrd="0" presId="urn:microsoft.com/office/officeart/2005/8/layout/StepDownProcess"/>
    <dgm:cxn modelId="{800EE8D0-AC0B-4781-B721-9B8057B3A976}" type="presParOf" srcId="{E24663A0-764D-4779-BA9B-BB18A993D1C3}" destId="{D9B11690-B7F1-42BA-981B-C992425B1D95}" srcOrd="0" destOrd="0" presId="urn:microsoft.com/office/officeart/2005/8/layout/StepDownProcess"/>
    <dgm:cxn modelId="{32A9F67B-7071-42CC-A612-4E04C34D1241}" type="presParOf" srcId="{E24663A0-764D-4779-BA9B-BB18A993D1C3}" destId="{6398C41E-287D-45BB-9E5F-FA5C901266F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F2E25B-C1C4-49B1-A2DB-9F181FF93346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A0B0843-F01A-43DD-AC12-D3E6FB4D42EA}">
      <dgm:prSet phldrT="[Texto]"/>
      <dgm:spPr/>
      <dgm:t>
        <a:bodyPr/>
        <a:lstStyle/>
        <a:p>
          <a:r>
            <a:rPr lang="es-ES" dirty="0"/>
            <a:t>O que </a:t>
          </a:r>
          <a:r>
            <a:rPr lang="es-ES" dirty="0" err="1"/>
            <a:t>fazemos</a:t>
          </a:r>
          <a:r>
            <a:rPr lang="es-ES" dirty="0"/>
            <a:t>?</a:t>
          </a:r>
        </a:p>
      </dgm:t>
    </dgm:pt>
    <dgm:pt modelId="{89408443-541B-4827-AF8E-B8E1B66A2714}" type="parTrans" cxnId="{058CB3B0-6458-42F9-9AD1-39B80452BD80}">
      <dgm:prSet/>
      <dgm:spPr/>
      <dgm:t>
        <a:bodyPr/>
        <a:lstStyle/>
        <a:p>
          <a:endParaRPr lang="es-ES"/>
        </a:p>
      </dgm:t>
    </dgm:pt>
    <dgm:pt modelId="{1EC289BA-56C1-49A5-9266-879B6BF0EE0A}" type="sibTrans" cxnId="{058CB3B0-6458-42F9-9AD1-39B80452BD80}">
      <dgm:prSet/>
      <dgm:spPr/>
      <dgm:t>
        <a:bodyPr/>
        <a:lstStyle/>
        <a:p>
          <a:endParaRPr lang="es-ES"/>
        </a:p>
      </dgm:t>
    </dgm:pt>
    <dgm:pt modelId="{62282312-45A9-41F4-B148-09B1FBD55123}">
      <dgm:prSet phldrT="[Texto]"/>
      <dgm:spPr/>
      <dgm:t>
        <a:bodyPr/>
        <a:lstStyle/>
        <a:p>
          <a:r>
            <a:rPr lang="es-ES" dirty="0" err="1"/>
            <a:t>Uma</a:t>
          </a:r>
          <a:r>
            <a:rPr lang="es-ES" dirty="0"/>
            <a:t> </a:t>
          </a:r>
          <a:r>
            <a:rPr lang="es-ES" dirty="0" err="1"/>
            <a:t>estratégia</a:t>
          </a:r>
          <a:r>
            <a:rPr lang="es-ES" dirty="0"/>
            <a:t> territorial</a:t>
          </a:r>
        </a:p>
      </dgm:t>
    </dgm:pt>
    <dgm:pt modelId="{0E6A0A02-DFEC-440E-AA00-5B092CE518AC}" type="parTrans" cxnId="{1A46BDA7-DCBB-44F2-BFFD-2FFC1A1E5E4C}">
      <dgm:prSet/>
      <dgm:spPr/>
      <dgm:t>
        <a:bodyPr/>
        <a:lstStyle/>
        <a:p>
          <a:endParaRPr lang="es-ES"/>
        </a:p>
      </dgm:t>
    </dgm:pt>
    <dgm:pt modelId="{BFD75BE2-09D2-4E12-BE11-18B57ACFA85A}" type="sibTrans" cxnId="{1A46BDA7-DCBB-44F2-BFFD-2FFC1A1E5E4C}">
      <dgm:prSet/>
      <dgm:spPr/>
      <dgm:t>
        <a:bodyPr/>
        <a:lstStyle/>
        <a:p>
          <a:endParaRPr lang="es-ES"/>
        </a:p>
      </dgm:t>
    </dgm:pt>
    <dgm:pt modelId="{84B59253-3827-42DB-8B8B-FBF1E66072DE}">
      <dgm:prSet phldrT="[Texto]"/>
      <dgm:spPr/>
      <dgm:t>
        <a:bodyPr/>
        <a:lstStyle/>
        <a:p>
          <a:r>
            <a:rPr lang="es-ES" dirty="0"/>
            <a:t>Para?</a:t>
          </a:r>
        </a:p>
      </dgm:t>
    </dgm:pt>
    <dgm:pt modelId="{34DBFCE7-99A7-4191-8330-79D2F77D4B0F}" type="parTrans" cxnId="{1DE91558-BE6F-49D7-9336-3540BA1300B0}">
      <dgm:prSet/>
      <dgm:spPr/>
      <dgm:t>
        <a:bodyPr/>
        <a:lstStyle/>
        <a:p>
          <a:endParaRPr lang="es-ES"/>
        </a:p>
      </dgm:t>
    </dgm:pt>
    <dgm:pt modelId="{23835BE6-577A-4430-BB0C-42F04E9BAFFD}" type="sibTrans" cxnId="{1DE91558-BE6F-49D7-9336-3540BA1300B0}">
      <dgm:prSet/>
      <dgm:spPr/>
      <dgm:t>
        <a:bodyPr/>
        <a:lstStyle/>
        <a:p>
          <a:endParaRPr lang="es-ES"/>
        </a:p>
      </dgm:t>
    </dgm:pt>
    <dgm:pt modelId="{5F3F6580-35E9-47CD-95A1-D7EEC0DCA987}">
      <dgm:prSet phldrT="[Texto]"/>
      <dgm:spPr/>
      <dgm:t>
        <a:bodyPr/>
        <a:lstStyle/>
        <a:p>
          <a:r>
            <a:rPr lang="es-ES" dirty="0"/>
            <a:t>Candidatar-se</a:t>
          </a:r>
        </a:p>
      </dgm:t>
    </dgm:pt>
    <dgm:pt modelId="{8AA0B0AB-B15F-4D04-BCA5-CFEEBC0E0043}" type="parTrans" cxnId="{27B3F4B9-DFAE-43EB-8C6C-527D95310F22}">
      <dgm:prSet/>
      <dgm:spPr/>
      <dgm:t>
        <a:bodyPr/>
        <a:lstStyle/>
        <a:p>
          <a:endParaRPr lang="es-ES"/>
        </a:p>
      </dgm:t>
    </dgm:pt>
    <dgm:pt modelId="{321F1F78-CCA8-4A09-A3B8-1086DC1123A8}" type="sibTrans" cxnId="{27B3F4B9-DFAE-43EB-8C6C-527D95310F22}">
      <dgm:prSet/>
      <dgm:spPr/>
      <dgm:t>
        <a:bodyPr/>
        <a:lstStyle/>
        <a:p>
          <a:endParaRPr lang="es-ES"/>
        </a:p>
      </dgm:t>
    </dgm:pt>
    <dgm:pt modelId="{F735E7DC-3B40-4C59-BBF1-9444F662FB8C}">
      <dgm:prSet phldrT="[Texto]"/>
      <dgm:spPr/>
      <dgm:t>
        <a:bodyPr/>
        <a:lstStyle/>
        <a:p>
          <a:r>
            <a:rPr lang="es-ES" dirty="0"/>
            <a:t>Que </a:t>
          </a:r>
          <a:r>
            <a:rPr lang="es-ES" dirty="0" err="1"/>
            <a:t>abordagem</a:t>
          </a:r>
          <a:r>
            <a:rPr lang="es-ES" dirty="0"/>
            <a:t>?</a:t>
          </a:r>
        </a:p>
      </dgm:t>
    </dgm:pt>
    <dgm:pt modelId="{55529E15-58B7-470C-9082-078B7614B791}" type="parTrans" cxnId="{844876E8-DE1A-402C-9145-EF1009B5D390}">
      <dgm:prSet/>
      <dgm:spPr/>
      <dgm:t>
        <a:bodyPr/>
        <a:lstStyle/>
        <a:p>
          <a:endParaRPr lang="es-ES"/>
        </a:p>
      </dgm:t>
    </dgm:pt>
    <dgm:pt modelId="{CA40EF13-75FA-4971-8965-24106F3A35BC}" type="sibTrans" cxnId="{844876E8-DE1A-402C-9145-EF1009B5D390}">
      <dgm:prSet/>
      <dgm:spPr/>
      <dgm:t>
        <a:bodyPr/>
        <a:lstStyle/>
        <a:p>
          <a:endParaRPr lang="es-ES"/>
        </a:p>
      </dgm:t>
    </dgm:pt>
    <dgm:pt modelId="{C475E033-DDF5-49DE-9875-75F2C4611022}">
      <dgm:prSet phldrT="[Texto]" custT="1"/>
      <dgm:spPr/>
      <dgm:t>
        <a:bodyPr/>
        <a:lstStyle/>
        <a:p>
          <a:r>
            <a:rPr lang="es-ES" sz="1500" dirty="0"/>
            <a:t>Integrada</a:t>
          </a:r>
        </a:p>
      </dgm:t>
    </dgm:pt>
    <dgm:pt modelId="{C4C9ADC0-8FF2-4303-BCAB-ECCCCD5FAC4D}" type="parTrans" cxnId="{0BA0BA60-4F80-4D7E-9AA0-5F55014B8BF4}">
      <dgm:prSet/>
      <dgm:spPr/>
      <dgm:t>
        <a:bodyPr/>
        <a:lstStyle/>
        <a:p>
          <a:endParaRPr lang="es-ES"/>
        </a:p>
      </dgm:t>
    </dgm:pt>
    <dgm:pt modelId="{7CF3B448-D8C0-4A23-9BD1-93C78F23A31B}" type="sibTrans" cxnId="{0BA0BA60-4F80-4D7E-9AA0-5F55014B8BF4}">
      <dgm:prSet/>
      <dgm:spPr/>
      <dgm:t>
        <a:bodyPr/>
        <a:lstStyle/>
        <a:p>
          <a:endParaRPr lang="es-ES"/>
        </a:p>
      </dgm:t>
    </dgm:pt>
    <dgm:pt modelId="{979AA7C5-5937-4579-A0D4-66FC1F596005}">
      <dgm:prSet phldrT="[Texto]" custT="1"/>
      <dgm:spPr/>
      <dgm:t>
        <a:bodyPr/>
        <a:lstStyle/>
        <a:p>
          <a:r>
            <a:rPr lang="es-ES" sz="1500" dirty="0" err="1"/>
            <a:t>Sustentável</a:t>
          </a:r>
          <a:endParaRPr lang="es-ES" sz="1500" dirty="0"/>
        </a:p>
      </dgm:t>
    </dgm:pt>
    <dgm:pt modelId="{7B4F9139-D6A1-499F-934E-C8B10B7E10D8}" type="parTrans" cxnId="{C3207BDE-809C-4EB4-A64F-C35C6E1B802E}">
      <dgm:prSet/>
      <dgm:spPr/>
      <dgm:t>
        <a:bodyPr/>
        <a:lstStyle/>
        <a:p>
          <a:endParaRPr lang="es-ES"/>
        </a:p>
      </dgm:t>
    </dgm:pt>
    <dgm:pt modelId="{7DFA7F1C-520A-4C22-ACB3-6083FAC7120F}" type="sibTrans" cxnId="{C3207BDE-809C-4EB4-A64F-C35C6E1B802E}">
      <dgm:prSet/>
      <dgm:spPr/>
      <dgm:t>
        <a:bodyPr/>
        <a:lstStyle/>
        <a:p>
          <a:endParaRPr lang="es-ES"/>
        </a:p>
      </dgm:t>
    </dgm:pt>
    <dgm:pt modelId="{F2767D99-E43C-41D9-B587-4782C46C4A1C}">
      <dgm:prSet phldrT="[Texto]" custT="1"/>
      <dgm:spPr/>
      <dgm:t>
        <a:bodyPr/>
        <a:lstStyle/>
        <a:p>
          <a:r>
            <a:rPr lang="es-ES" sz="1500" dirty="0" err="1"/>
            <a:t>Multissec-torial</a:t>
          </a:r>
          <a:endParaRPr lang="es-ES" sz="1500" dirty="0"/>
        </a:p>
      </dgm:t>
    </dgm:pt>
    <dgm:pt modelId="{789EEF90-2FC9-480B-977F-8BEF804BD3F1}" type="parTrans" cxnId="{6870A507-7CE8-4648-AC73-6B65204B6F15}">
      <dgm:prSet/>
      <dgm:spPr/>
      <dgm:t>
        <a:bodyPr/>
        <a:lstStyle/>
        <a:p>
          <a:endParaRPr lang="es-ES"/>
        </a:p>
      </dgm:t>
    </dgm:pt>
    <dgm:pt modelId="{35060F89-53EA-486D-9B4F-D403D01E7C38}" type="sibTrans" cxnId="{6870A507-7CE8-4648-AC73-6B65204B6F15}">
      <dgm:prSet/>
      <dgm:spPr/>
      <dgm:t>
        <a:bodyPr/>
        <a:lstStyle/>
        <a:p>
          <a:endParaRPr lang="es-ES"/>
        </a:p>
      </dgm:t>
    </dgm:pt>
    <dgm:pt modelId="{1DD61C5A-0E52-4725-9B55-9DDD0DD7D15E}" type="pres">
      <dgm:prSet presAssocID="{E8F2E25B-C1C4-49B1-A2DB-9F181FF93346}" presName="rootnode" presStyleCnt="0">
        <dgm:presLayoutVars>
          <dgm:chMax/>
          <dgm:chPref/>
          <dgm:dir/>
          <dgm:animLvl val="lvl"/>
        </dgm:presLayoutVars>
      </dgm:prSet>
      <dgm:spPr/>
    </dgm:pt>
    <dgm:pt modelId="{537B87CE-59D0-476C-BAA6-010BB32EF02B}" type="pres">
      <dgm:prSet presAssocID="{9A0B0843-F01A-43DD-AC12-D3E6FB4D42EA}" presName="composite" presStyleCnt="0"/>
      <dgm:spPr/>
    </dgm:pt>
    <dgm:pt modelId="{C958A9AD-3BEB-4AA7-B3B2-B0BA137710DD}" type="pres">
      <dgm:prSet presAssocID="{9A0B0843-F01A-43DD-AC12-D3E6FB4D42EA}" presName="bentUpArrow1" presStyleLbl="alignImgPlace1" presStyleIdx="0" presStyleCnt="2"/>
      <dgm:spPr/>
    </dgm:pt>
    <dgm:pt modelId="{2CFA7812-7F02-4871-B4BD-9D95E9CF3FCF}" type="pres">
      <dgm:prSet presAssocID="{9A0B0843-F01A-43DD-AC12-D3E6FB4D42E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3125FEA3-E88D-49B7-AFF5-5F03F55655A2}" type="pres">
      <dgm:prSet presAssocID="{9A0B0843-F01A-43DD-AC12-D3E6FB4D42EA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F6DC51B-CBAE-481B-9438-C78C66A20E41}" type="pres">
      <dgm:prSet presAssocID="{1EC289BA-56C1-49A5-9266-879B6BF0EE0A}" presName="sibTrans" presStyleCnt="0"/>
      <dgm:spPr/>
    </dgm:pt>
    <dgm:pt modelId="{E24663A0-764D-4779-BA9B-BB18A993D1C3}" type="pres">
      <dgm:prSet presAssocID="{84B59253-3827-42DB-8B8B-FBF1E66072DE}" presName="composite" presStyleCnt="0"/>
      <dgm:spPr/>
    </dgm:pt>
    <dgm:pt modelId="{AD2E6D29-A0D4-4054-95CC-BCA8C9275061}" type="pres">
      <dgm:prSet presAssocID="{84B59253-3827-42DB-8B8B-FBF1E66072DE}" presName="bentUpArrow1" presStyleLbl="alignImgPlace1" presStyleIdx="1" presStyleCnt="2"/>
      <dgm:spPr/>
    </dgm:pt>
    <dgm:pt modelId="{D9B11690-B7F1-42BA-981B-C992425B1D95}" type="pres">
      <dgm:prSet presAssocID="{84B59253-3827-42DB-8B8B-FBF1E66072DE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F20D9BA3-5241-4746-8B71-1F79075E29E6}" type="pres">
      <dgm:prSet presAssocID="{84B59253-3827-42DB-8B8B-FBF1E66072DE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A6E60D3-9B12-4DBE-86B6-BDE0BFFB597B}" type="pres">
      <dgm:prSet presAssocID="{23835BE6-577A-4430-BB0C-42F04E9BAFFD}" presName="sibTrans" presStyleCnt="0"/>
      <dgm:spPr/>
    </dgm:pt>
    <dgm:pt modelId="{FA11F570-B674-4273-8E43-1281B172B745}" type="pres">
      <dgm:prSet presAssocID="{F735E7DC-3B40-4C59-BBF1-9444F662FB8C}" presName="composite" presStyleCnt="0"/>
      <dgm:spPr/>
    </dgm:pt>
    <dgm:pt modelId="{DD8EE0C2-4866-4764-A594-B5BE266D5211}" type="pres">
      <dgm:prSet presAssocID="{F735E7DC-3B40-4C59-BBF1-9444F662FB8C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9FFD7D63-FAD9-4174-96BE-8FC3DF7885E1}" type="pres">
      <dgm:prSet presAssocID="{F735E7DC-3B40-4C59-BBF1-9444F662FB8C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076BC04-0CFB-43D1-A695-8FAD1183BDAF}" type="presOf" srcId="{979AA7C5-5937-4579-A0D4-66FC1F596005}" destId="{9FFD7D63-FAD9-4174-96BE-8FC3DF7885E1}" srcOrd="0" destOrd="1" presId="urn:microsoft.com/office/officeart/2005/8/layout/StepDownProcess"/>
    <dgm:cxn modelId="{6870A507-7CE8-4648-AC73-6B65204B6F15}" srcId="{F735E7DC-3B40-4C59-BBF1-9444F662FB8C}" destId="{F2767D99-E43C-41D9-B587-4782C46C4A1C}" srcOrd="2" destOrd="0" parTransId="{789EEF90-2FC9-480B-977F-8BEF804BD3F1}" sibTransId="{35060F89-53EA-486D-9B4F-D403D01E7C38}"/>
    <dgm:cxn modelId="{DB619216-0164-4AD1-9247-8A86E4B6920B}" type="presOf" srcId="{62282312-45A9-41F4-B148-09B1FBD55123}" destId="{3125FEA3-E88D-49B7-AFF5-5F03F55655A2}" srcOrd="0" destOrd="0" presId="urn:microsoft.com/office/officeart/2005/8/layout/StepDownProcess"/>
    <dgm:cxn modelId="{91942A2D-67DC-455C-BC22-CBDFCF75CD08}" type="presOf" srcId="{9A0B0843-F01A-43DD-AC12-D3E6FB4D42EA}" destId="{2CFA7812-7F02-4871-B4BD-9D95E9CF3FCF}" srcOrd="0" destOrd="0" presId="urn:microsoft.com/office/officeart/2005/8/layout/StepDownProcess"/>
    <dgm:cxn modelId="{1DE91558-BE6F-49D7-9336-3540BA1300B0}" srcId="{E8F2E25B-C1C4-49B1-A2DB-9F181FF93346}" destId="{84B59253-3827-42DB-8B8B-FBF1E66072DE}" srcOrd="1" destOrd="0" parTransId="{34DBFCE7-99A7-4191-8330-79D2F77D4B0F}" sibTransId="{23835BE6-577A-4430-BB0C-42F04E9BAFFD}"/>
    <dgm:cxn modelId="{A2CDE45C-0770-4D4B-BA36-47836BEDCB14}" type="presOf" srcId="{F735E7DC-3B40-4C59-BBF1-9444F662FB8C}" destId="{DD8EE0C2-4866-4764-A594-B5BE266D5211}" srcOrd="0" destOrd="0" presId="urn:microsoft.com/office/officeart/2005/8/layout/StepDownProcess"/>
    <dgm:cxn modelId="{33CB3760-C9F5-4AE9-8ABE-78823C709ABC}" type="presOf" srcId="{C475E033-DDF5-49DE-9875-75F2C4611022}" destId="{9FFD7D63-FAD9-4174-96BE-8FC3DF7885E1}" srcOrd="0" destOrd="0" presId="urn:microsoft.com/office/officeart/2005/8/layout/StepDownProcess"/>
    <dgm:cxn modelId="{0BA0BA60-4F80-4D7E-9AA0-5F55014B8BF4}" srcId="{F735E7DC-3B40-4C59-BBF1-9444F662FB8C}" destId="{C475E033-DDF5-49DE-9875-75F2C4611022}" srcOrd="0" destOrd="0" parTransId="{C4C9ADC0-8FF2-4303-BCAB-ECCCCD5FAC4D}" sibTransId="{7CF3B448-D8C0-4A23-9BD1-93C78F23A31B}"/>
    <dgm:cxn modelId="{D596D479-3346-4EB9-9CB7-117E8CFBD308}" type="presOf" srcId="{F2767D99-E43C-41D9-B587-4782C46C4A1C}" destId="{9FFD7D63-FAD9-4174-96BE-8FC3DF7885E1}" srcOrd="0" destOrd="2" presId="urn:microsoft.com/office/officeart/2005/8/layout/StepDownProcess"/>
    <dgm:cxn modelId="{1A46BDA7-DCBB-44F2-BFFD-2FFC1A1E5E4C}" srcId="{9A0B0843-F01A-43DD-AC12-D3E6FB4D42EA}" destId="{62282312-45A9-41F4-B148-09B1FBD55123}" srcOrd="0" destOrd="0" parTransId="{0E6A0A02-DFEC-440E-AA00-5B092CE518AC}" sibTransId="{BFD75BE2-09D2-4E12-BE11-18B57ACFA85A}"/>
    <dgm:cxn modelId="{C67774AF-05D3-461A-B392-98711906BBE7}" type="presOf" srcId="{5F3F6580-35E9-47CD-95A1-D7EEC0DCA987}" destId="{F20D9BA3-5241-4746-8B71-1F79075E29E6}" srcOrd="0" destOrd="0" presId="urn:microsoft.com/office/officeart/2005/8/layout/StepDownProcess"/>
    <dgm:cxn modelId="{058CB3B0-6458-42F9-9AD1-39B80452BD80}" srcId="{E8F2E25B-C1C4-49B1-A2DB-9F181FF93346}" destId="{9A0B0843-F01A-43DD-AC12-D3E6FB4D42EA}" srcOrd="0" destOrd="0" parTransId="{89408443-541B-4827-AF8E-B8E1B66A2714}" sibTransId="{1EC289BA-56C1-49A5-9266-879B6BF0EE0A}"/>
    <dgm:cxn modelId="{27B3F4B9-DFAE-43EB-8C6C-527D95310F22}" srcId="{84B59253-3827-42DB-8B8B-FBF1E66072DE}" destId="{5F3F6580-35E9-47CD-95A1-D7EEC0DCA987}" srcOrd="0" destOrd="0" parTransId="{8AA0B0AB-B15F-4D04-BCA5-CFEEBC0E0043}" sibTransId="{321F1F78-CCA8-4A09-A3B8-1086DC1123A8}"/>
    <dgm:cxn modelId="{EBA195DA-DF18-4D2C-81FD-7301C94E5300}" type="presOf" srcId="{84B59253-3827-42DB-8B8B-FBF1E66072DE}" destId="{D9B11690-B7F1-42BA-981B-C992425B1D95}" srcOrd="0" destOrd="0" presId="urn:microsoft.com/office/officeart/2005/8/layout/StepDownProcess"/>
    <dgm:cxn modelId="{C3207BDE-809C-4EB4-A64F-C35C6E1B802E}" srcId="{F735E7DC-3B40-4C59-BBF1-9444F662FB8C}" destId="{979AA7C5-5937-4579-A0D4-66FC1F596005}" srcOrd="1" destOrd="0" parTransId="{7B4F9139-D6A1-499F-934E-C8B10B7E10D8}" sibTransId="{7DFA7F1C-520A-4C22-ACB3-6083FAC7120F}"/>
    <dgm:cxn modelId="{844876E8-DE1A-402C-9145-EF1009B5D390}" srcId="{E8F2E25B-C1C4-49B1-A2DB-9F181FF93346}" destId="{F735E7DC-3B40-4C59-BBF1-9444F662FB8C}" srcOrd="2" destOrd="0" parTransId="{55529E15-58B7-470C-9082-078B7614B791}" sibTransId="{CA40EF13-75FA-4971-8965-24106F3A35BC}"/>
    <dgm:cxn modelId="{8FCDD4EE-AE96-42B0-94A8-DB5C608F1B46}" type="presOf" srcId="{E8F2E25B-C1C4-49B1-A2DB-9F181FF93346}" destId="{1DD61C5A-0E52-4725-9B55-9DDD0DD7D15E}" srcOrd="0" destOrd="0" presId="urn:microsoft.com/office/officeart/2005/8/layout/StepDownProcess"/>
    <dgm:cxn modelId="{41599B67-51E9-40FC-AE60-E0AA21B53773}" type="presParOf" srcId="{1DD61C5A-0E52-4725-9B55-9DDD0DD7D15E}" destId="{537B87CE-59D0-476C-BAA6-010BB32EF02B}" srcOrd="0" destOrd="0" presId="urn:microsoft.com/office/officeart/2005/8/layout/StepDownProcess"/>
    <dgm:cxn modelId="{D6CF7322-DDA8-4691-8852-FF4118B3EED0}" type="presParOf" srcId="{537B87CE-59D0-476C-BAA6-010BB32EF02B}" destId="{C958A9AD-3BEB-4AA7-B3B2-B0BA137710DD}" srcOrd="0" destOrd="0" presId="urn:microsoft.com/office/officeart/2005/8/layout/StepDownProcess"/>
    <dgm:cxn modelId="{3683B2CC-784A-4ED9-A0B9-53FF33594FBB}" type="presParOf" srcId="{537B87CE-59D0-476C-BAA6-010BB32EF02B}" destId="{2CFA7812-7F02-4871-B4BD-9D95E9CF3FCF}" srcOrd="1" destOrd="0" presId="urn:microsoft.com/office/officeart/2005/8/layout/StepDownProcess"/>
    <dgm:cxn modelId="{1C65D3AD-8837-41FC-8A83-4D7471DB4DEF}" type="presParOf" srcId="{537B87CE-59D0-476C-BAA6-010BB32EF02B}" destId="{3125FEA3-E88D-49B7-AFF5-5F03F55655A2}" srcOrd="2" destOrd="0" presId="urn:microsoft.com/office/officeart/2005/8/layout/StepDownProcess"/>
    <dgm:cxn modelId="{96364188-8982-4E2C-8D37-CB80434080C9}" type="presParOf" srcId="{1DD61C5A-0E52-4725-9B55-9DDD0DD7D15E}" destId="{EF6DC51B-CBAE-481B-9438-C78C66A20E41}" srcOrd="1" destOrd="0" presId="urn:microsoft.com/office/officeart/2005/8/layout/StepDownProcess"/>
    <dgm:cxn modelId="{CE91851B-D0A1-44A6-ACA4-DFAA283E4AB2}" type="presParOf" srcId="{1DD61C5A-0E52-4725-9B55-9DDD0DD7D15E}" destId="{E24663A0-764D-4779-BA9B-BB18A993D1C3}" srcOrd="2" destOrd="0" presId="urn:microsoft.com/office/officeart/2005/8/layout/StepDownProcess"/>
    <dgm:cxn modelId="{E8A81738-24CA-4853-9EF9-1690EB5FAD0B}" type="presParOf" srcId="{E24663A0-764D-4779-BA9B-BB18A993D1C3}" destId="{AD2E6D29-A0D4-4054-95CC-BCA8C9275061}" srcOrd="0" destOrd="0" presId="urn:microsoft.com/office/officeart/2005/8/layout/StepDownProcess"/>
    <dgm:cxn modelId="{800EE8D0-AC0B-4781-B721-9B8057B3A976}" type="presParOf" srcId="{E24663A0-764D-4779-BA9B-BB18A993D1C3}" destId="{D9B11690-B7F1-42BA-981B-C992425B1D95}" srcOrd="1" destOrd="0" presId="urn:microsoft.com/office/officeart/2005/8/layout/StepDownProcess"/>
    <dgm:cxn modelId="{BC467EBB-88FF-4A8C-92AB-405570C8D841}" type="presParOf" srcId="{E24663A0-764D-4779-BA9B-BB18A993D1C3}" destId="{F20D9BA3-5241-4746-8B71-1F79075E29E6}" srcOrd="2" destOrd="0" presId="urn:microsoft.com/office/officeart/2005/8/layout/StepDownProcess"/>
    <dgm:cxn modelId="{22E0CB40-1E19-4A9F-A1F3-204373488A18}" type="presParOf" srcId="{1DD61C5A-0E52-4725-9B55-9DDD0DD7D15E}" destId="{EA6E60D3-9B12-4DBE-86B6-BDE0BFFB597B}" srcOrd="3" destOrd="0" presId="urn:microsoft.com/office/officeart/2005/8/layout/StepDownProcess"/>
    <dgm:cxn modelId="{6E4038AD-2FA2-4221-9D69-952FA63A2CA3}" type="presParOf" srcId="{1DD61C5A-0E52-4725-9B55-9DDD0DD7D15E}" destId="{FA11F570-B674-4273-8E43-1281B172B745}" srcOrd="4" destOrd="0" presId="urn:microsoft.com/office/officeart/2005/8/layout/StepDownProcess"/>
    <dgm:cxn modelId="{8F43F077-1635-4D28-B68B-EB3039E96286}" type="presParOf" srcId="{FA11F570-B674-4273-8E43-1281B172B745}" destId="{DD8EE0C2-4866-4764-A594-B5BE266D5211}" srcOrd="0" destOrd="0" presId="urn:microsoft.com/office/officeart/2005/8/layout/StepDownProcess"/>
    <dgm:cxn modelId="{340717FF-8C1C-474F-AEDD-5DCE57A0B1BB}" type="presParOf" srcId="{FA11F570-B674-4273-8E43-1281B172B745}" destId="{9FFD7D63-FAD9-4174-96BE-8FC3DF7885E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CA2B72-55B7-4DFE-B59D-111828E0DAFF}" type="doc">
      <dgm:prSet loTypeId="urn:microsoft.com/office/officeart/2005/8/layout/cycle2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9081392A-76B1-4C58-ABF6-9CD34D776630}">
      <dgm:prSet phldrT="[Texto]"/>
      <dgm:spPr/>
      <dgm:t>
        <a:bodyPr/>
        <a:lstStyle/>
        <a:p>
          <a:r>
            <a:rPr lang="es-ES" dirty="0" err="1"/>
            <a:t>Património</a:t>
          </a:r>
          <a:r>
            <a:rPr lang="es-ES" dirty="0"/>
            <a:t> natural. </a:t>
          </a:r>
          <a:r>
            <a:rPr lang="es-ES" dirty="0" err="1"/>
            <a:t>Infraestrutura</a:t>
          </a:r>
          <a:r>
            <a:rPr lang="es-ES" dirty="0"/>
            <a:t> verde: rio e </a:t>
          </a:r>
          <a:r>
            <a:rPr lang="es-ES" dirty="0" err="1"/>
            <a:t>tributários</a:t>
          </a:r>
          <a:endParaRPr lang="es-ES" dirty="0"/>
        </a:p>
      </dgm:t>
    </dgm:pt>
    <dgm:pt modelId="{BDF9CADF-5097-439C-B870-18DECCF5709B}" type="parTrans" cxnId="{42AA6211-2B33-461A-99CE-4426FE4BD623}">
      <dgm:prSet/>
      <dgm:spPr/>
      <dgm:t>
        <a:bodyPr/>
        <a:lstStyle/>
        <a:p>
          <a:endParaRPr lang="es-ES"/>
        </a:p>
      </dgm:t>
    </dgm:pt>
    <dgm:pt modelId="{382CAA99-F9F5-4011-A4BB-97B67456E904}" type="sibTrans" cxnId="{42AA6211-2B33-461A-99CE-4426FE4BD623}">
      <dgm:prSet/>
      <dgm:spPr/>
      <dgm:t>
        <a:bodyPr/>
        <a:lstStyle/>
        <a:p>
          <a:endParaRPr lang="es-ES"/>
        </a:p>
      </dgm:t>
    </dgm:pt>
    <dgm:pt modelId="{FF22402F-6DD3-4983-A0EC-4522241F8828}">
      <dgm:prSet phldrT="[Texto]"/>
      <dgm:spPr/>
      <dgm:t>
        <a:bodyPr/>
        <a:lstStyle/>
        <a:p>
          <a:r>
            <a:rPr lang="es-ES" dirty="0"/>
            <a:t>Rede Natura 2000</a:t>
          </a:r>
        </a:p>
      </dgm:t>
    </dgm:pt>
    <dgm:pt modelId="{198149FD-013C-4EF9-B593-5ADCAEF77CCC}" type="parTrans" cxnId="{11889545-BF23-4D21-9400-A3A979DB7BF4}">
      <dgm:prSet/>
      <dgm:spPr/>
      <dgm:t>
        <a:bodyPr/>
        <a:lstStyle/>
        <a:p>
          <a:endParaRPr lang="es-ES"/>
        </a:p>
      </dgm:t>
    </dgm:pt>
    <dgm:pt modelId="{24FBDF0C-2E09-43FF-BFB4-DEEDE395A17C}" type="sibTrans" cxnId="{11889545-BF23-4D21-9400-A3A979DB7BF4}">
      <dgm:prSet/>
      <dgm:spPr/>
      <dgm:t>
        <a:bodyPr/>
        <a:lstStyle/>
        <a:p>
          <a:endParaRPr lang="es-ES"/>
        </a:p>
      </dgm:t>
    </dgm:pt>
    <dgm:pt modelId="{F753B94F-94C8-47AF-A250-05EAF36CF44F}">
      <dgm:prSet phldrT="[Texto]"/>
      <dgm:spPr/>
      <dgm:t>
        <a:bodyPr/>
        <a:lstStyle/>
        <a:p>
          <a:r>
            <a:rPr lang="es-ES" dirty="0" err="1"/>
            <a:t>Setor</a:t>
          </a:r>
          <a:r>
            <a:rPr lang="es-ES" dirty="0"/>
            <a:t> </a:t>
          </a:r>
          <a:r>
            <a:rPr lang="es-ES" dirty="0" err="1"/>
            <a:t>primário</a:t>
          </a:r>
          <a:r>
            <a:rPr lang="es-ES" dirty="0"/>
            <a:t>. </a:t>
          </a:r>
          <a:r>
            <a:rPr lang="es-ES" i="1" dirty="0" err="1"/>
            <a:t>Pesqueiras</a:t>
          </a:r>
          <a:r>
            <a:rPr lang="es-ES" i="1" dirty="0"/>
            <a:t> </a:t>
          </a:r>
          <a:endParaRPr lang="es-ES" dirty="0"/>
        </a:p>
      </dgm:t>
    </dgm:pt>
    <dgm:pt modelId="{7AA9E794-D146-48EF-B44F-B6BBAEDAC0A4}" type="parTrans" cxnId="{48B1661F-E0FE-4309-9637-16EBD8713D46}">
      <dgm:prSet/>
      <dgm:spPr/>
      <dgm:t>
        <a:bodyPr/>
        <a:lstStyle/>
        <a:p>
          <a:endParaRPr lang="es-ES"/>
        </a:p>
      </dgm:t>
    </dgm:pt>
    <dgm:pt modelId="{FAA1B67A-8DA5-4CCA-9A02-92A37B8064D1}" type="sibTrans" cxnId="{48B1661F-E0FE-4309-9637-16EBD8713D46}">
      <dgm:prSet/>
      <dgm:spPr/>
      <dgm:t>
        <a:bodyPr/>
        <a:lstStyle/>
        <a:p>
          <a:endParaRPr lang="es-ES"/>
        </a:p>
      </dgm:t>
    </dgm:pt>
    <dgm:pt modelId="{6049741C-F136-4BD7-AEAF-8F3B954C30E5}">
      <dgm:prSet phldrT="[Texto]"/>
      <dgm:spPr/>
      <dgm:t>
        <a:bodyPr/>
        <a:lstStyle/>
        <a:p>
          <a:r>
            <a:rPr lang="es-ES" dirty="0" err="1"/>
            <a:t>Património</a:t>
          </a:r>
          <a:r>
            <a:rPr lang="es-ES" dirty="0"/>
            <a:t> cultural material e </a:t>
          </a:r>
          <a:r>
            <a:rPr lang="es-ES" dirty="0" err="1"/>
            <a:t>imaterial</a:t>
          </a:r>
          <a:endParaRPr lang="es-ES" dirty="0"/>
        </a:p>
      </dgm:t>
    </dgm:pt>
    <dgm:pt modelId="{D7B4EECD-9049-4250-9C5B-539B87C52E3B}" type="parTrans" cxnId="{370BBC05-9924-4DDE-B13A-473270503225}">
      <dgm:prSet/>
      <dgm:spPr/>
      <dgm:t>
        <a:bodyPr/>
        <a:lstStyle/>
        <a:p>
          <a:endParaRPr lang="es-ES"/>
        </a:p>
      </dgm:t>
    </dgm:pt>
    <dgm:pt modelId="{089E0CCD-C0B2-4B4B-A789-C0F9F5FAA31D}" type="sibTrans" cxnId="{370BBC05-9924-4DDE-B13A-473270503225}">
      <dgm:prSet/>
      <dgm:spPr/>
      <dgm:t>
        <a:bodyPr/>
        <a:lstStyle/>
        <a:p>
          <a:endParaRPr lang="es-ES"/>
        </a:p>
      </dgm:t>
    </dgm:pt>
    <dgm:pt modelId="{A5208170-9C65-497F-A677-C37FA7C24C31}">
      <dgm:prSet phldrT="[Texto]"/>
      <dgm:spPr/>
      <dgm:t>
        <a:bodyPr/>
        <a:lstStyle/>
        <a:p>
          <a:r>
            <a:rPr lang="es-ES" dirty="0"/>
            <a:t>Turismo ligado </a:t>
          </a:r>
          <a:r>
            <a:rPr lang="es-ES" dirty="0" err="1"/>
            <a:t>ao</a:t>
          </a:r>
          <a:r>
            <a:rPr lang="es-ES" dirty="0"/>
            <a:t> rio</a:t>
          </a:r>
        </a:p>
      </dgm:t>
    </dgm:pt>
    <dgm:pt modelId="{B3B63BA3-7635-43D4-9918-16E7BE17E22B}" type="parTrans" cxnId="{DE519355-6CE8-43B5-9A98-9D9BE910E849}">
      <dgm:prSet/>
      <dgm:spPr/>
      <dgm:t>
        <a:bodyPr/>
        <a:lstStyle/>
        <a:p>
          <a:endParaRPr lang="es-ES"/>
        </a:p>
      </dgm:t>
    </dgm:pt>
    <dgm:pt modelId="{A0D60FFC-F0DC-43D2-8BEE-CD03DE52571A}" type="sibTrans" cxnId="{DE519355-6CE8-43B5-9A98-9D9BE910E849}">
      <dgm:prSet/>
      <dgm:spPr/>
      <dgm:t>
        <a:bodyPr/>
        <a:lstStyle/>
        <a:p>
          <a:endParaRPr lang="es-ES"/>
        </a:p>
      </dgm:t>
    </dgm:pt>
    <dgm:pt modelId="{38DA1AB5-DF3E-4736-82A3-864E94A30518}">
      <dgm:prSet phldrT="[Texto]"/>
      <dgm:spPr/>
      <dgm:t>
        <a:bodyPr/>
        <a:lstStyle/>
        <a:p>
          <a:r>
            <a:rPr lang="es-ES" dirty="0" err="1"/>
            <a:t>Mobilidade</a:t>
          </a:r>
          <a:r>
            <a:rPr lang="es-ES" dirty="0"/>
            <a:t> lenta</a:t>
          </a:r>
        </a:p>
      </dgm:t>
    </dgm:pt>
    <dgm:pt modelId="{C349914E-BEC2-493B-8C06-36A76D442FC5}" type="parTrans" cxnId="{96706488-E46B-45E8-A1EE-C94025C04024}">
      <dgm:prSet/>
      <dgm:spPr/>
      <dgm:t>
        <a:bodyPr/>
        <a:lstStyle/>
        <a:p>
          <a:endParaRPr lang="es-ES"/>
        </a:p>
      </dgm:t>
    </dgm:pt>
    <dgm:pt modelId="{089985DE-8BB0-4183-8CBB-CA97F635FBF8}" type="sibTrans" cxnId="{96706488-E46B-45E8-A1EE-C94025C04024}">
      <dgm:prSet/>
      <dgm:spPr/>
      <dgm:t>
        <a:bodyPr/>
        <a:lstStyle/>
        <a:p>
          <a:endParaRPr lang="es-ES"/>
        </a:p>
      </dgm:t>
    </dgm:pt>
    <dgm:pt modelId="{E4E19F84-F185-4DA3-B460-F42A9DD23D84}">
      <dgm:prSet phldrT="[Texto]"/>
      <dgm:spPr/>
      <dgm:t>
        <a:bodyPr/>
        <a:lstStyle/>
        <a:p>
          <a:r>
            <a:rPr lang="es-ES" dirty="0" err="1"/>
            <a:t>Restauração</a:t>
          </a:r>
          <a:r>
            <a:rPr lang="es-ES" dirty="0"/>
            <a:t>/ </a:t>
          </a:r>
          <a:r>
            <a:rPr lang="es-ES" dirty="0" err="1"/>
            <a:t>melhora</a:t>
          </a:r>
          <a:r>
            <a:rPr lang="es-ES" dirty="0"/>
            <a:t> dos </a:t>
          </a:r>
          <a:r>
            <a:rPr lang="es-ES" dirty="0" err="1"/>
            <a:t>espaços</a:t>
          </a:r>
          <a:r>
            <a:rPr lang="es-ES" dirty="0"/>
            <a:t> </a:t>
          </a:r>
          <a:r>
            <a:rPr lang="es-ES" dirty="0" err="1"/>
            <a:t>fluviais</a:t>
          </a:r>
          <a:endParaRPr lang="es-ES" dirty="0"/>
        </a:p>
      </dgm:t>
    </dgm:pt>
    <dgm:pt modelId="{94921598-AD15-49EF-A389-0307D96BF814}" type="parTrans" cxnId="{B1C89828-176D-4FA4-B070-ECB636DE8CA8}">
      <dgm:prSet/>
      <dgm:spPr/>
      <dgm:t>
        <a:bodyPr/>
        <a:lstStyle/>
        <a:p>
          <a:endParaRPr lang="es-ES"/>
        </a:p>
      </dgm:t>
    </dgm:pt>
    <dgm:pt modelId="{4EBCDB1E-F487-456F-A3A1-821BA75DD8D9}" type="sibTrans" cxnId="{B1C89828-176D-4FA4-B070-ECB636DE8CA8}">
      <dgm:prSet/>
      <dgm:spPr/>
      <dgm:t>
        <a:bodyPr/>
        <a:lstStyle/>
        <a:p>
          <a:endParaRPr lang="es-ES"/>
        </a:p>
      </dgm:t>
    </dgm:pt>
    <dgm:pt modelId="{A6E5E795-BF05-4131-8189-83B5816855F6}" type="pres">
      <dgm:prSet presAssocID="{3CCA2B72-55B7-4DFE-B59D-111828E0DAFF}" presName="cycle" presStyleCnt="0">
        <dgm:presLayoutVars>
          <dgm:dir/>
          <dgm:resizeHandles val="exact"/>
        </dgm:presLayoutVars>
      </dgm:prSet>
      <dgm:spPr/>
    </dgm:pt>
    <dgm:pt modelId="{21786FBF-D13C-454C-BAD6-4CF869C63CBB}" type="pres">
      <dgm:prSet presAssocID="{9081392A-76B1-4C58-ABF6-9CD34D776630}" presName="node" presStyleLbl="node1" presStyleIdx="0" presStyleCnt="7">
        <dgm:presLayoutVars>
          <dgm:bulletEnabled val="1"/>
        </dgm:presLayoutVars>
      </dgm:prSet>
      <dgm:spPr/>
    </dgm:pt>
    <dgm:pt modelId="{85900E48-0AAA-4338-BAD5-B3A177C1FC05}" type="pres">
      <dgm:prSet presAssocID="{382CAA99-F9F5-4011-A4BB-97B67456E904}" presName="sibTrans" presStyleLbl="sibTrans2D1" presStyleIdx="0" presStyleCnt="7"/>
      <dgm:spPr/>
    </dgm:pt>
    <dgm:pt modelId="{F2BBFB33-E9F3-4BB7-A7C2-0794CC66487D}" type="pres">
      <dgm:prSet presAssocID="{382CAA99-F9F5-4011-A4BB-97B67456E904}" presName="connectorText" presStyleLbl="sibTrans2D1" presStyleIdx="0" presStyleCnt="7"/>
      <dgm:spPr/>
    </dgm:pt>
    <dgm:pt modelId="{31093057-FFE5-4E56-A039-2891970AC58E}" type="pres">
      <dgm:prSet presAssocID="{E4E19F84-F185-4DA3-B460-F42A9DD23D84}" presName="node" presStyleLbl="node1" presStyleIdx="1" presStyleCnt="7">
        <dgm:presLayoutVars>
          <dgm:bulletEnabled val="1"/>
        </dgm:presLayoutVars>
      </dgm:prSet>
      <dgm:spPr/>
    </dgm:pt>
    <dgm:pt modelId="{92F28D54-A334-4D64-ADA4-929151EF404C}" type="pres">
      <dgm:prSet presAssocID="{4EBCDB1E-F487-456F-A3A1-821BA75DD8D9}" presName="sibTrans" presStyleLbl="sibTrans2D1" presStyleIdx="1" presStyleCnt="7"/>
      <dgm:spPr/>
    </dgm:pt>
    <dgm:pt modelId="{0E3D3F81-BE08-4A61-9FBD-D7E8E45011FE}" type="pres">
      <dgm:prSet presAssocID="{4EBCDB1E-F487-456F-A3A1-821BA75DD8D9}" presName="connectorText" presStyleLbl="sibTrans2D1" presStyleIdx="1" presStyleCnt="7"/>
      <dgm:spPr/>
    </dgm:pt>
    <dgm:pt modelId="{4EA4453B-2DED-4CA5-B632-3510FE3DBE31}" type="pres">
      <dgm:prSet presAssocID="{FF22402F-6DD3-4983-A0EC-4522241F8828}" presName="node" presStyleLbl="node1" presStyleIdx="2" presStyleCnt="7">
        <dgm:presLayoutVars>
          <dgm:bulletEnabled val="1"/>
        </dgm:presLayoutVars>
      </dgm:prSet>
      <dgm:spPr/>
    </dgm:pt>
    <dgm:pt modelId="{2900F54E-304C-461B-BFCE-3DAC5252CCF5}" type="pres">
      <dgm:prSet presAssocID="{24FBDF0C-2E09-43FF-BFB4-DEEDE395A17C}" presName="sibTrans" presStyleLbl="sibTrans2D1" presStyleIdx="2" presStyleCnt="7"/>
      <dgm:spPr/>
    </dgm:pt>
    <dgm:pt modelId="{16FE5890-C4B7-47F5-9325-1E315C1864A5}" type="pres">
      <dgm:prSet presAssocID="{24FBDF0C-2E09-43FF-BFB4-DEEDE395A17C}" presName="connectorText" presStyleLbl="sibTrans2D1" presStyleIdx="2" presStyleCnt="7"/>
      <dgm:spPr/>
    </dgm:pt>
    <dgm:pt modelId="{BA61C697-2D52-4BAC-B25A-A9EE7396A897}" type="pres">
      <dgm:prSet presAssocID="{F753B94F-94C8-47AF-A250-05EAF36CF44F}" presName="node" presStyleLbl="node1" presStyleIdx="3" presStyleCnt="7">
        <dgm:presLayoutVars>
          <dgm:bulletEnabled val="1"/>
        </dgm:presLayoutVars>
      </dgm:prSet>
      <dgm:spPr/>
    </dgm:pt>
    <dgm:pt modelId="{F4B76E4E-3B67-4D3F-A10C-394E1D8CD3E9}" type="pres">
      <dgm:prSet presAssocID="{FAA1B67A-8DA5-4CCA-9A02-92A37B8064D1}" presName="sibTrans" presStyleLbl="sibTrans2D1" presStyleIdx="3" presStyleCnt="7"/>
      <dgm:spPr/>
    </dgm:pt>
    <dgm:pt modelId="{B8579764-9B34-4CC2-B6A2-A722AF467C71}" type="pres">
      <dgm:prSet presAssocID="{FAA1B67A-8DA5-4CCA-9A02-92A37B8064D1}" presName="connectorText" presStyleLbl="sibTrans2D1" presStyleIdx="3" presStyleCnt="7"/>
      <dgm:spPr/>
    </dgm:pt>
    <dgm:pt modelId="{158E6BCC-08EF-470D-9FEB-53527CDD06EC}" type="pres">
      <dgm:prSet presAssocID="{6049741C-F136-4BD7-AEAF-8F3B954C30E5}" presName="node" presStyleLbl="node1" presStyleIdx="4" presStyleCnt="7">
        <dgm:presLayoutVars>
          <dgm:bulletEnabled val="1"/>
        </dgm:presLayoutVars>
      </dgm:prSet>
      <dgm:spPr/>
    </dgm:pt>
    <dgm:pt modelId="{E4BA8416-81DA-4E77-959D-429CB51376BC}" type="pres">
      <dgm:prSet presAssocID="{089E0CCD-C0B2-4B4B-A789-C0F9F5FAA31D}" presName="sibTrans" presStyleLbl="sibTrans2D1" presStyleIdx="4" presStyleCnt="7"/>
      <dgm:spPr/>
    </dgm:pt>
    <dgm:pt modelId="{AC9EE519-F7E0-4785-B738-3BE241AA1C8F}" type="pres">
      <dgm:prSet presAssocID="{089E0CCD-C0B2-4B4B-A789-C0F9F5FAA31D}" presName="connectorText" presStyleLbl="sibTrans2D1" presStyleIdx="4" presStyleCnt="7"/>
      <dgm:spPr/>
    </dgm:pt>
    <dgm:pt modelId="{FED1AC67-88B3-4DF9-BCCB-523E2CA09591}" type="pres">
      <dgm:prSet presAssocID="{A5208170-9C65-497F-A677-C37FA7C24C31}" presName="node" presStyleLbl="node1" presStyleIdx="5" presStyleCnt="7">
        <dgm:presLayoutVars>
          <dgm:bulletEnabled val="1"/>
        </dgm:presLayoutVars>
      </dgm:prSet>
      <dgm:spPr/>
    </dgm:pt>
    <dgm:pt modelId="{31E8E1F2-2E6F-4DE5-A0CD-812ACC0FB609}" type="pres">
      <dgm:prSet presAssocID="{A0D60FFC-F0DC-43D2-8BEE-CD03DE52571A}" presName="sibTrans" presStyleLbl="sibTrans2D1" presStyleIdx="5" presStyleCnt="7"/>
      <dgm:spPr/>
    </dgm:pt>
    <dgm:pt modelId="{D25E09A3-C5DD-4AB6-88D6-876B7F0C2572}" type="pres">
      <dgm:prSet presAssocID="{A0D60FFC-F0DC-43D2-8BEE-CD03DE52571A}" presName="connectorText" presStyleLbl="sibTrans2D1" presStyleIdx="5" presStyleCnt="7"/>
      <dgm:spPr/>
    </dgm:pt>
    <dgm:pt modelId="{D512A877-21C6-469A-A21F-CA4364404785}" type="pres">
      <dgm:prSet presAssocID="{38DA1AB5-DF3E-4736-82A3-864E94A30518}" presName="node" presStyleLbl="node1" presStyleIdx="6" presStyleCnt="7">
        <dgm:presLayoutVars>
          <dgm:bulletEnabled val="1"/>
        </dgm:presLayoutVars>
      </dgm:prSet>
      <dgm:spPr/>
    </dgm:pt>
    <dgm:pt modelId="{07B9B4F0-0A4F-4135-B066-C934E982BEE7}" type="pres">
      <dgm:prSet presAssocID="{089985DE-8BB0-4183-8CBB-CA97F635FBF8}" presName="sibTrans" presStyleLbl="sibTrans2D1" presStyleIdx="6" presStyleCnt="7"/>
      <dgm:spPr/>
    </dgm:pt>
    <dgm:pt modelId="{5942DFB4-8F76-420D-AC54-D2D56455CC9B}" type="pres">
      <dgm:prSet presAssocID="{089985DE-8BB0-4183-8CBB-CA97F635FBF8}" presName="connectorText" presStyleLbl="sibTrans2D1" presStyleIdx="6" presStyleCnt="7"/>
      <dgm:spPr/>
    </dgm:pt>
  </dgm:ptLst>
  <dgm:cxnLst>
    <dgm:cxn modelId="{370BBC05-9924-4DDE-B13A-473270503225}" srcId="{3CCA2B72-55B7-4DFE-B59D-111828E0DAFF}" destId="{6049741C-F136-4BD7-AEAF-8F3B954C30E5}" srcOrd="4" destOrd="0" parTransId="{D7B4EECD-9049-4250-9C5B-539B87C52E3B}" sibTransId="{089E0CCD-C0B2-4B4B-A789-C0F9F5FAA31D}"/>
    <dgm:cxn modelId="{F4E06E09-21DD-4403-8F84-300D906A349E}" type="presOf" srcId="{24FBDF0C-2E09-43FF-BFB4-DEEDE395A17C}" destId="{2900F54E-304C-461B-BFCE-3DAC5252CCF5}" srcOrd="0" destOrd="0" presId="urn:microsoft.com/office/officeart/2005/8/layout/cycle2"/>
    <dgm:cxn modelId="{0C165B0B-2456-4528-9811-DED639FE81A9}" type="presOf" srcId="{3CCA2B72-55B7-4DFE-B59D-111828E0DAFF}" destId="{A6E5E795-BF05-4131-8189-83B5816855F6}" srcOrd="0" destOrd="0" presId="urn:microsoft.com/office/officeart/2005/8/layout/cycle2"/>
    <dgm:cxn modelId="{42AA6211-2B33-461A-99CE-4426FE4BD623}" srcId="{3CCA2B72-55B7-4DFE-B59D-111828E0DAFF}" destId="{9081392A-76B1-4C58-ABF6-9CD34D776630}" srcOrd="0" destOrd="0" parTransId="{BDF9CADF-5097-439C-B870-18DECCF5709B}" sibTransId="{382CAA99-F9F5-4011-A4BB-97B67456E904}"/>
    <dgm:cxn modelId="{48B1661F-E0FE-4309-9637-16EBD8713D46}" srcId="{3CCA2B72-55B7-4DFE-B59D-111828E0DAFF}" destId="{F753B94F-94C8-47AF-A250-05EAF36CF44F}" srcOrd="3" destOrd="0" parTransId="{7AA9E794-D146-48EF-B44F-B6BBAEDAC0A4}" sibTransId="{FAA1B67A-8DA5-4CCA-9A02-92A37B8064D1}"/>
    <dgm:cxn modelId="{25253D21-6BC8-4AA0-A5FC-46F50625D254}" type="presOf" srcId="{E4E19F84-F185-4DA3-B460-F42A9DD23D84}" destId="{31093057-FFE5-4E56-A039-2891970AC58E}" srcOrd="0" destOrd="0" presId="urn:microsoft.com/office/officeart/2005/8/layout/cycle2"/>
    <dgm:cxn modelId="{B1C89828-176D-4FA4-B070-ECB636DE8CA8}" srcId="{3CCA2B72-55B7-4DFE-B59D-111828E0DAFF}" destId="{E4E19F84-F185-4DA3-B460-F42A9DD23D84}" srcOrd="1" destOrd="0" parTransId="{94921598-AD15-49EF-A389-0307D96BF814}" sibTransId="{4EBCDB1E-F487-456F-A3A1-821BA75DD8D9}"/>
    <dgm:cxn modelId="{24917B44-7ABB-4670-AF4A-36C9E17B8501}" type="presOf" srcId="{9081392A-76B1-4C58-ABF6-9CD34D776630}" destId="{21786FBF-D13C-454C-BAD6-4CF869C63CBB}" srcOrd="0" destOrd="0" presId="urn:microsoft.com/office/officeart/2005/8/layout/cycle2"/>
    <dgm:cxn modelId="{11889545-BF23-4D21-9400-A3A979DB7BF4}" srcId="{3CCA2B72-55B7-4DFE-B59D-111828E0DAFF}" destId="{FF22402F-6DD3-4983-A0EC-4522241F8828}" srcOrd="2" destOrd="0" parTransId="{198149FD-013C-4EF9-B593-5ADCAEF77CCC}" sibTransId="{24FBDF0C-2E09-43FF-BFB4-DEEDE395A17C}"/>
    <dgm:cxn modelId="{DE519355-6CE8-43B5-9A98-9D9BE910E849}" srcId="{3CCA2B72-55B7-4DFE-B59D-111828E0DAFF}" destId="{A5208170-9C65-497F-A677-C37FA7C24C31}" srcOrd="5" destOrd="0" parTransId="{B3B63BA3-7635-43D4-9918-16E7BE17E22B}" sibTransId="{A0D60FFC-F0DC-43D2-8BEE-CD03DE52571A}"/>
    <dgm:cxn modelId="{73228259-2973-4422-82BA-394532D48431}" type="presOf" srcId="{089E0CCD-C0B2-4B4B-A789-C0F9F5FAA31D}" destId="{AC9EE519-F7E0-4785-B738-3BE241AA1C8F}" srcOrd="1" destOrd="0" presId="urn:microsoft.com/office/officeart/2005/8/layout/cycle2"/>
    <dgm:cxn modelId="{CA605E5B-BF47-4EF9-99A3-BF2A390F056B}" type="presOf" srcId="{4EBCDB1E-F487-456F-A3A1-821BA75DD8D9}" destId="{92F28D54-A334-4D64-ADA4-929151EF404C}" srcOrd="0" destOrd="0" presId="urn:microsoft.com/office/officeart/2005/8/layout/cycle2"/>
    <dgm:cxn modelId="{0AAE315E-E038-46B2-9E56-AA2385E6F67D}" type="presOf" srcId="{38DA1AB5-DF3E-4736-82A3-864E94A30518}" destId="{D512A877-21C6-469A-A21F-CA4364404785}" srcOrd="0" destOrd="0" presId="urn:microsoft.com/office/officeart/2005/8/layout/cycle2"/>
    <dgm:cxn modelId="{D1779E69-9D92-48EE-B0A0-FDB8B9CFBBCD}" type="presOf" srcId="{089985DE-8BB0-4183-8CBB-CA97F635FBF8}" destId="{5942DFB4-8F76-420D-AC54-D2D56455CC9B}" srcOrd="1" destOrd="0" presId="urn:microsoft.com/office/officeart/2005/8/layout/cycle2"/>
    <dgm:cxn modelId="{5621CE6A-B859-4549-A688-2A5AAE8DBF8B}" type="presOf" srcId="{A5208170-9C65-497F-A677-C37FA7C24C31}" destId="{FED1AC67-88B3-4DF9-BCCB-523E2CA09591}" srcOrd="0" destOrd="0" presId="urn:microsoft.com/office/officeart/2005/8/layout/cycle2"/>
    <dgm:cxn modelId="{7348006B-697F-4BBB-A08A-01A8FFCB4FCB}" type="presOf" srcId="{FAA1B67A-8DA5-4CCA-9A02-92A37B8064D1}" destId="{F4B76E4E-3B67-4D3F-A10C-394E1D8CD3E9}" srcOrd="0" destOrd="0" presId="urn:microsoft.com/office/officeart/2005/8/layout/cycle2"/>
    <dgm:cxn modelId="{300A0D72-A7FA-43E5-B8BF-D5939E3699B7}" type="presOf" srcId="{FF22402F-6DD3-4983-A0EC-4522241F8828}" destId="{4EA4453B-2DED-4CA5-B632-3510FE3DBE31}" srcOrd="0" destOrd="0" presId="urn:microsoft.com/office/officeart/2005/8/layout/cycle2"/>
    <dgm:cxn modelId="{96706488-E46B-45E8-A1EE-C94025C04024}" srcId="{3CCA2B72-55B7-4DFE-B59D-111828E0DAFF}" destId="{38DA1AB5-DF3E-4736-82A3-864E94A30518}" srcOrd="6" destOrd="0" parTransId="{C349914E-BEC2-493B-8C06-36A76D442FC5}" sibTransId="{089985DE-8BB0-4183-8CBB-CA97F635FBF8}"/>
    <dgm:cxn modelId="{D9A12B9F-6A55-4D49-88AD-248BF43ECD15}" type="presOf" srcId="{F753B94F-94C8-47AF-A250-05EAF36CF44F}" destId="{BA61C697-2D52-4BAC-B25A-A9EE7396A897}" srcOrd="0" destOrd="0" presId="urn:microsoft.com/office/officeart/2005/8/layout/cycle2"/>
    <dgm:cxn modelId="{6F7367A5-03A3-46FC-BD5A-6CE9A7B322A9}" type="presOf" srcId="{A0D60FFC-F0DC-43D2-8BEE-CD03DE52571A}" destId="{31E8E1F2-2E6F-4DE5-A0CD-812ACC0FB609}" srcOrd="0" destOrd="0" presId="urn:microsoft.com/office/officeart/2005/8/layout/cycle2"/>
    <dgm:cxn modelId="{DF94C2A6-8FC1-4943-8A1A-1C490E5B46DD}" type="presOf" srcId="{089985DE-8BB0-4183-8CBB-CA97F635FBF8}" destId="{07B9B4F0-0A4F-4135-B066-C934E982BEE7}" srcOrd="0" destOrd="0" presId="urn:microsoft.com/office/officeart/2005/8/layout/cycle2"/>
    <dgm:cxn modelId="{596772AD-7054-4FB7-A148-44E161CFAD27}" type="presOf" srcId="{6049741C-F136-4BD7-AEAF-8F3B954C30E5}" destId="{158E6BCC-08EF-470D-9FEB-53527CDD06EC}" srcOrd="0" destOrd="0" presId="urn:microsoft.com/office/officeart/2005/8/layout/cycle2"/>
    <dgm:cxn modelId="{4E521FAF-C2A3-498D-A410-4E1ED530D9E8}" type="presOf" srcId="{4EBCDB1E-F487-456F-A3A1-821BA75DD8D9}" destId="{0E3D3F81-BE08-4A61-9FBD-D7E8E45011FE}" srcOrd="1" destOrd="0" presId="urn:microsoft.com/office/officeart/2005/8/layout/cycle2"/>
    <dgm:cxn modelId="{512917B4-62D9-4C50-84FB-D0BFCCC90BE5}" type="presOf" srcId="{24FBDF0C-2E09-43FF-BFB4-DEEDE395A17C}" destId="{16FE5890-C4B7-47F5-9325-1E315C1864A5}" srcOrd="1" destOrd="0" presId="urn:microsoft.com/office/officeart/2005/8/layout/cycle2"/>
    <dgm:cxn modelId="{598D2EBC-9BA7-442F-B499-2F8CD933A98C}" type="presOf" srcId="{A0D60FFC-F0DC-43D2-8BEE-CD03DE52571A}" destId="{D25E09A3-C5DD-4AB6-88D6-876B7F0C2572}" srcOrd="1" destOrd="0" presId="urn:microsoft.com/office/officeart/2005/8/layout/cycle2"/>
    <dgm:cxn modelId="{2328D2C0-627E-4A25-AAEB-5406EE43E0AD}" type="presOf" srcId="{382CAA99-F9F5-4011-A4BB-97B67456E904}" destId="{85900E48-0AAA-4338-BAD5-B3A177C1FC05}" srcOrd="0" destOrd="0" presId="urn:microsoft.com/office/officeart/2005/8/layout/cycle2"/>
    <dgm:cxn modelId="{C0ACEBD9-EB64-4063-8ED5-CE23A4110B38}" type="presOf" srcId="{089E0CCD-C0B2-4B4B-A789-C0F9F5FAA31D}" destId="{E4BA8416-81DA-4E77-959D-429CB51376BC}" srcOrd="0" destOrd="0" presId="urn:microsoft.com/office/officeart/2005/8/layout/cycle2"/>
    <dgm:cxn modelId="{B4E078FC-736F-4C73-A204-AF3207AEDC06}" type="presOf" srcId="{382CAA99-F9F5-4011-A4BB-97B67456E904}" destId="{F2BBFB33-E9F3-4BB7-A7C2-0794CC66487D}" srcOrd="1" destOrd="0" presId="urn:microsoft.com/office/officeart/2005/8/layout/cycle2"/>
    <dgm:cxn modelId="{259A4CFF-A129-44CA-8F17-57AF66406620}" type="presOf" srcId="{FAA1B67A-8DA5-4CCA-9A02-92A37B8064D1}" destId="{B8579764-9B34-4CC2-B6A2-A722AF467C71}" srcOrd="1" destOrd="0" presId="urn:microsoft.com/office/officeart/2005/8/layout/cycle2"/>
    <dgm:cxn modelId="{0DED6AE3-7A6A-4AA4-85A0-A34A8BCFA669}" type="presParOf" srcId="{A6E5E795-BF05-4131-8189-83B5816855F6}" destId="{21786FBF-D13C-454C-BAD6-4CF869C63CBB}" srcOrd="0" destOrd="0" presId="urn:microsoft.com/office/officeart/2005/8/layout/cycle2"/>
    <dgm:cxn modelId="{FBBCF26F-FB73-430B-BC58-D0EB49E29240}" type="presParOf" srcId="{A6E5E795-BF05-4131-8189-83B5816855F6}" destId="{85900E48-0AAA-4338-BAD5-B3A177C1FC05}" srcOrd="1" destOrd="0" presId="urn:microsoft.com/office/officeart/2005/8/layout/cycle2"/>
    <dgm:cxn modelId="{F8F160EB-BB9D-4B50-A84A-47E68792BEFA}" type="presParOf" srcId="{85900E48-0AAA-4338-BAD5-B3A177C1FC05}" destId="{F2BBFB33-E9F3-4BB7-A7C2-0794CC66487D}" srcOrd="0" destOrd="0" presId="urn:microsoft.com/office/officeart/2005/8/layout/cycle2"/>
    <dgm:cxn modelId="{C0EF4973-570F-44E3-88BD-AC6212C59293}" type="presParOf" srcId="{A6E5E795-BF05-4131-8189-83B5816855F6}" destId="{31093057-FFE5-4E56-A039-2891970AC58E}" srcOrd="2" destOrd="0" presId="urn:microsoft.com/office/officeart/2005/8/layout/cycle2"/>
    <dgm:cxn modelId="{FDDC4C44-8088-418F-AFBC-FEA0E9CD056F}" type="presParOf" srcId="{A6E5E795-BF05-4131-8189-83B5816855F6}" destId="{92F28D54-A334-4D64-ADA4-929151EF404C}" srcOrd="3" destOrd="0" presId="urn:microsoft.com/office/officeart/2005/8/layout/cycle2"/>
    <dgm:cxn modelId="{D9082353-2AA2-4CBF-AF0B-BB8E10FB27E2}" type="presParOf" srcId="{92F28D54-A334-4D64-ADA4-929151EF404C}" destId="{0E3D3F81-BE08-4A61-9FBD-D7E8E45011FE}" srcOrd="0" destOrd="0" presId="urn:microsoft.com/office/officeart/2005/8/layout/cycle2"/>
    <dgm:cxn modelId="{2451A3E9-B237-42AE-9751-E8E8A6C2F703}" type="presParOf" srcId="{A6E5E795-BF05-4131-8189-83B5816855F6}" destId="{4EA4453B-2DED-4CA5-B632-3510FE3DBE31}" srcOrd="4" destOrd="0" presId="urn:microsoft.com/office/officeart/2005/8/layout/cycle2"/>
    <dgm:cxn modelId="{9968F975-4DBB-4841-9BA8-E2A875FCD15F}" type="presParOf" srcId="{A6E5E795-BF05-4131-8189-83B5816855F6}" destId="{2900F54E-304C-461B-BFCE-3DAC5252CCF5}" srcOrd="5" destOrd="0" presId="urn:microsoft.com/office/officeart/2005/8/layout/cycle2"/>
    <dgm:cxn modelId="{EB14A582-A4AB-4A2D-985E-50157D6FE201}" type="presParOf" srcId="{2900F54E-304C-461B-BFCE-3DAC5252CCF5}" destId="{16FE5890-C4B7-47F5-9325-1E315C1864A5}" srcOrd="0" destOrd="0" presId="urn:microsoft.com/office/officeart/2005/8/layout/cycle2"/>
    <dgm:cxn modelId="{158DE17F-3962-4859-8A7B-8C65D1A226F5}" type="presParOf" srcId="{A6E5E795-BF05-4131-8189-83B5816855F6}" destId="{BA61C697-2D52-4BAC-B25A-A9EE7396A897}" srcOrd="6" destOrd="0" presId="urn:microsoft.com/office/officeart/2005/8/layout/cycle2"/>
    <dgm:cxn modelId="{4E289133-68D2-46AF-BED6-361BEE083F8F}" type="presParOf" srcId="{A6E5E795-BF05-4131-8189-83B5816855F6}" destId="{F4B76E4E-3B67-4D3F-A10C-394E1D8CD3E9}" srcOrd="7" destOrd="0" presId="urn:microsoft.com/office/officeart/2005/8/layout/cycle2"/>
    <dgm:cxn modelId="{DAB9C56E-4572-42BD-8C27-90A2236F6418}" type="presParOf" srcId="{F4B76E4E-3B67-4D3F-A10C-394E1D8CD3E9}" destId="{B8579764-9B34-4CC2-B6A2-A722AF467C71}" srcOrd="0" destOrd="0" presId="urn:microsoft.com/office/officeart/2005/8/layout/cycle2"/>
    <dgm:cxn modelId="{679CA7A4-4634-4046-B446-C0761D259844}" type="presParOf" srcId="{A6E5E795-BF05-4131-8189-83B5816855F6}" destId="{158E6BCC-08EF-470D-9FEB-53527CDD06EC}" srcOrd="8" destOrd="0" presId="urn:microsoft.com/office/officeart/2005/8/layout/cycle2"/>
    <dgm:cxn modelId="{FD05CBB9-0D5F-44B4-936A-C0094BB8D42D}" type="presParOf" srcId="{A6E5E795-BF05-4131-8189-83B5816855F6}" destId="{E4BA8416-81DA-4E77-959D-429CB51376BC}" srcOrd="9" destOrd="0" presId="urn:microsoft.com/office/officeart/2005/8/layout/cycle2"/>
    <dgm:cxn modelId="{08EC7E1C-DFDF-40ED-89E9-C27B305E94A5}" type="presParOf" srcId="{E4BA8416-81DA-4E77-959D-429CB51376BC}" destId="{AC9EE519-F7E0-4785-B738-3BE241AA1C8F}" srcOrd="0" destOrd="0" presId="urn:microsoft.com/office/officeart/2005/8/layout/cycle2"/>
    <dgm:cxn modelId="{56DCCF10-DAA2-4608-8FA1-5CD772228C4A}" type="presParOf" srcId="{A6E5E795-BF05-4131-8189-83B5816855F6}" destId="{FED1AC67-88B3-4DF9-BCCB-523E2CA09591}" srcOrd="10" destOrd="0" presId="urn:microsoft.com/office/officeart/2005/8/layout/cycle2"/>
    <dgm:cxn modelId="{4741699A-F561-4E2B-9B95-DB897BD106FA}" type="presParOf" srcId="{A6E5E795-BF05-4131-8189-83B5816855F6}" destId="{31E8E1F2-2E6F-4DE5-A0CD-812ACC0FB609}" srcOrd="11" destOrd="0" presId="urn:microsoft.com/office/officeart/2005/8/layout/cycle2"/>
    <dgm:cxn modelId="{3B0B565D-E7C3-4908-AC14-BB913085CB19}" type="presParOf" srcId="{31E8E1F2-2E6F-4DE5-A0CD-812ACC0FB609}" destId="{D25E09A3-C5DD-4AB6-88D6-876B7F0C2572}" srcOrd="0" destOrd="0" presId="urn:microsoft.com/office/officeart/2005/8/layout/cycle2"/>
    <dgm:cxn modelId="{1FF88CA9-7308-4A67-8328-2E7885BBDD07}" type="presParOf" srcId="{A6E5E795-BF05-4131-8189-83B5816855F6}" destId="{D512A877-21C6-469A-A21F-CA4364404785}" srcOrd="12" destOrd="0" presId="urn:microsoft.com/office/officeart/2005/8/layout/cycle2"/>
    <dgm:cxn modelId="{09DC6B63-5AD6-4E2C-AF7F-114CCCDB6690}" type="presParOf" srcId="{A6E5E795-BF05-4131-8189-83B5816855F6}" destId="{07B9B4F0-0A4F-4135-B066-C934E982BEE7}" srcOrd="13" destOrd="0" presId="urn:microsoft.com/office/officeart/2005/8/layout/cycle2"/>
    <dgm:cxn modelId="{379F56C1-DE80-4E64-94A2-47B98D1961C9}" type="presParOf" srcId="{07B9B4F0-0A4F-4135-B066-C934E982BEE7}" destId="{5942DFB4-8F76-420D-AC54-D2D56455CC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FA4C52-527D-4493-9DBC-1FA73C54480E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7A2B3E93-82A1-4EB5-B328-3C8F2D94F40C}">
      <dgm:prSet custT="1"/>
      <dgm:spPr>
        <a:solidFill>
          <a:schemeClr val="accent5"/>
        </a:solidFill>
      </dgm:spPr>
      <dgm:t>
        <a:bodyPr/>
        <a:lstStyle/>
        <a:p>
          <a:pPr algn="ctr"/>
          <a:r>
            <a:rPr lang="es-ES" sz="1400" b="1" dirty="0"/>
            <a:t>Fase analítica</a:t>
          </a:r>
        </a:p>
      </dgm:t>
    </dgm:pt>
    <dgm:pt modelId="{6507A8E6-E90F-4FAE-8272-34C15500A2A6}" type="parTrans" cxnId="{FEE52EB8-4618-4612-832C-CDAFC287C852}">
      <dgm:prSet/>
      <dgm:spPr/>
      <dgm:t>
        <a:bodyPr/>
        <a:lstStyle/>
        <a:p>
          <a:endParaRPr lang="es-ES"/>
        </a:p>
      </dgm:t>
    </dgm:pt>
    <dgm:pt modelId="{EBD8A986-0041-45F2-9020-52DFC8709447}" type="sibTrans" cxnId="{FEE52EB8-4618-4612-832C-CDAFC287C852}">
      <dgm:prSet/>
      <dgm:spPr/>
      <dgm:t>
        <a:bodyPr/>
        <a:lstStyle/>
        <a:p>
          <a:endParaRPr lang="es-ES"/>
        </a:p>
      </dgm:t>
    </dgm:pt>
    <dgm:pt modelId="{B38ADB71-199E-4B97-9A86-207B062B292F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b="1" dirty="0" err="1"/>
            <a:t>Primeira</a:t>
          </a:r>
          <a:r>
            <a:rPr lang="es-ES" sz="1400" b="1" dirty="0"/>
            <a:t> ronda de </a:t>
          </a:r>
          <a:r>
            <a:rPr lang="es-ES" sz="1400" b="1" dirty="0" err="1"/>
            <a:t>reuniões</a:t>
          </a:r>
          <a:r>
            <a:rPr lang="es-ES" sz="1400" b="1" dirty="0"/>
            <a:t> </a:t>
          </a:r>
          <a:r>
            <a:rPr lang="es-ES" sz="1400" b="1" dirty="0" err="1"/>
            <a:t>bi</a:t>
          </a:r>
          <a:r>
            <a:rPr lang="es-ES" sz="1400" b="1" dirty="0"/>
            <a:t>/</a:t>
          </a:r>
          <a:r>
            <a:rPr lang="es-ES" sz="1400" b="1" dirty="0" err="1"/>
            <a:t>trilaterais</a:t>
          </a:r>
          <a:r>
            <a:rPr lang="es-ES" sz="1400" b="1" dirty="0"/>
            <a:t> </a:t>
          </a:r>
          <a:r>
            <a:rPr lang="es-ES" sz="1400" b="1" dirty="0" err="1"/>
            <a:t>com</a:t>
          </a:r>
          <a:r>
            <a:rPr lang="es-ES" sz="1400" b="1" dirty="0"/>
            <a:t> @s </a:t>
          </a:r>
          <a:r>
            <a:rPr lang="es-ES" sz="1400" b="1" dirty="0" err="1"/>
            <a:t>autarcas</a:t>
          </a:r>
          <a:endParaRPr lang="es-ES" sz="1400" dirty="0"/>
        </a:p>
      </dgm:t>
    </dgm:pt>
    <dgm:pt modelId="{BFC2CD5E-16F2-4327-AF6A-18368531FF3D}" type="parTrans" cxnId="{78A06964-4EA8-40BF-B4F3-F9539583FDA3}">
      <dgm:prSet/>
      <dgm:spPr/>
      <dgm:t>
        <a:bodyPr/>
        <a:lstStyle/>
        <a:p>
          <a:endParaRPr lang="es-ES"/>
        </a:p>
      </dgm:t>
    </dgm:pt>
    <dgm:pt modelId="{075F945E-77C1-4D2A-BA7C-F5072A6C1F41}" type="sibTrans" cxnId="{78A06964-4EA8-40BF-B4F3-F9539583FDA3}">
      <dgm:prSet/>
      <dgm:spPr/>
      <dgm:t>
        <a:bodyPr/>
        <a:lstStyle/>
        <a:p>
          <a:endParaRPr lang="es-ES"/>
        </a:p>
      </dgm:t>
    </dgm:pt>
    <dgm:pt modelId="{EC18832F-474C-4AB7-908D-D9158749325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b="1" dirty="0" err="1"/>
            <a:t>Contributos</a:t>
          </a:r>
          <a:r>
            <a:rPr lang="es-ES" sz="1400" b="1" dirty="0"/>
            <a:t> do Comité Científico </a:t>
          </a:r>
          <a:r>
            <a:rPr lang="es-ES" sz="1400" b="1" dirty="0" err="1"/>
            <a:t>Assessor</a:t>
          </a:r>
          <a:r>
            <a:rPr lang="es-ES" sz="1400" b="1" dirty="0"/>
            <a:t> e </a:t>
          </a:r>
          <a:r>
            <a:rPr lang="es-ES" sz="1400" b="1" dirty="0" err="1"/>
            <a:t>primeiro</a:t>
          </a:r>
          <a:r>
            <a:rPr lang="es-ES" sz="1400" b="1" dirty="0"/>
            <a:t> </a:t>
          </a:r>
          <a:r>
            <a:rPr lang="es-ES" sz="1400" b="1" dirty="0" err="1"/>
            <a:t>rascunho</a:t>
          </a:r>
          <a:r>
            <a:rPr lang="es-ES" sz="1400" b="1" dirty="0"/>
            <a:t> do Plano de </a:t>
          </a:r>
          <a:r>
            <a:rPr lang="es-ES" sz="1400" b="1" dirty="0" err="1"/>
            <a:t>Ação</a:t>
          </a:r>
          <a:endParaRPr lang="es-ES" sz="1400" b="0" dirty="0"/>
        </a:p>
      </dgm:t>
    </dgm:pt>
    <dgm:pt modelId="{7D95AE16-AEEB-4D1B-9005-AB39D725D411}" type="parTrans" cxnId="{DC846F84-53B4-4D1D-B2E2-303B2D7138CD}">
      <dgm:prSet/>
      <dgm:spPr/>
      <dgm:t>
        <a:bodyPr/>
        <a:lstStyle/>
        <a:p>
          <a:endParaRPr lang="es-ES"/>
        </a:p>
      </dgm:t>
    </dgm:pt>
    <dgm:pt modelId="{D383D54F-32EF-496C-8AFC-17EB866754D8}" type="sibTrans" cxnId="{DC846F84-53B4-4D1D-B2E2-303B2D7138CD}">
      <dgm:prSet/>
      <dgm:spPr/>
      <dgm:t>
        <a:bodyPr/>
        <a:lstStyle/>
        <a:p>
          <a:endParaRPr lang="es-ES"/>
        </a:p>
      </dgm:t>
    </dgm:pt>
    <dgm:pt modelId="{C91F9C57-79C1-4E16-9563-A130C95C942D}">
      <dgm:prSet/>
      <dgm:spPr>
        <a:noFill/>
        <a:ln>
          <a:noFill/>
        </a:ln>
      </dgm:spPr>
      <dgm:t>
        <a:bodyPr/>
        <a:lstStyle/>
        <a:p>
          <a:endParaRPr lang="es-ES"/>
        </a:p>
      </dgm:t>
    </dgm:pt>
    <dgm:pt modelId="{4E423D09-3CC4-44CC-A956-4407CAA947A5}" type="parTrans" cxnId="{DEF6B02E-A844-4CB8-92FB-EAE9C5A5D6F3}">
      <dgm:prSet/>
      <dgm:spPr/>
      <dgm:t>
        <a:bodyPr/>
        <a:lstStyle/>
        <a:p>
          <a:endParaRPr lang="es-ES"/>
        </a:p>
      </dgm:t>
    </dgm:pt>
    <dgm:pt modelId="{4BF8D3CE-C8B4-4F63-A723-53A1C818E32F}" type="sibTrans" cxnId="{DEF6B02E-A844-4CB8-92FB-EAE9C5A5D6F3}">
      <dgm:prSet/>
      <dgm:spPr/>
      <dgm:t>
        <a:bodyPr/>
        <a:lstStyle/>
        <a:p>
          <a:endParaRPr lang="es-ES"/>
        </a:p>
      </dgm:t>
    </dgm:pt>
    <dgm:pt modelId="{49CCF923-42BA-4EDD-A667-94064FB7D07D}">
      <dgm:prSet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030E7B7B-F9A6-410E-BC3D-00F243FFDC86}" type="parTrans" cxnId="{A48FAD1E-038B-46EC-9401-0B17F5954025}">
      <dgm:prSet/>
      <dgm:spPr/>
      <dgm:t>
        <a:bodyPr/>
        <a:lstStyle/>
        <a:p>
          <a:endParaRPr lang="es-ES"/>
        </a:p>
      </dgm:t>
    </dgm:pt>
    <dgm:pt modelId="{2D7219BB-9339-48A8-B65C-3B368D709F2C}" type="sibTrans" cxnId="{A48FAD1E-038B-46EC-9401-0B17F5954025}">
      <dgm:prSet/>
      <dgm:spPr/>
      <dgm:t>
        <a:bodyPr/>
        <a:lstStyle/>
        <a:p>
          <a:endParaRPr lang="es-ES"/>
        </a:p>
      </dgm:t>
    </dgm:pt>
    <dgm:pt modelId="{261F8588-42E8-4002-9022-87289996B9EE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S" sz="1400" b="1" dirty="0"/>
            <a:t>I Foro</a:t>
          </a:r>
        </a:p>
      </dgm:t>
    </dgm:pt>
    <dgm:pt modelId="{6B46E8DD-0142-4DA4-AD60-900940530B05}" type="parTrans" cxnId="{439FFE13-3072-4AA2-A378-08F5AE4E43E8}">
      <dgm:prSet/>
      <dgm:spPr/>
      <dgm:t>
        <a:bodyPr/>
        <a:lstStyle/>
        <a:p>
          <a:endParaRPr lang="es-ES"/>
        </a:p>
      </dgm:t>
    </dgm:pt>
    <dgm:pt modelId="{99465967-AD5B-4469-ABCF-BB1FB573AF92}" type="sibTrans" cxnId="{439FFE13-3072-4AA2-A378-08F5AE4E43E8}">
      <dgm:prSet/>
      <dgm:spPr/>
      <dgm:t>
        <a:bodyPr/>
        <a:lstStyle/>
        <a:p>
          <a:endParaRPr lang="es-ES"/>
        </a:p>
      </dgm:t>
    </dgm:pt>
    <dgm:pt modelId="{5AAE0766-CBA1-4BB5-B2E0-DBD00FAB3101}">
      <dgm:prSet/>
      <dgm:spPr>
        <a:noFill/>
        <a:ln>
          <a:noFill/>
        </a:ln>
      </dgm:spPr>
      <dgm:t>
        <a:bodyPr/>
        <a:lstStyle/>
        <a:p>
          <a:endParaRPr lang="es-ES"/>
        </a:p>
      </dgm:t>
    </dgm:pt>
    <dgm:pt modelId="{EEF55E1A-35CA-46FD-B809-61B24DA81993}" type="parTrans" cxnId="{EEBF55F0-0D77-48CD-A0BC-5748DC2572B4}">
      <dgm:prSet/>
      <dgm:spPr/>
      <dgm:t>
        <a:bodyPr/>
        <a:lstStyle/>
        <a:p>
          <a:endParaRPr lang="es-ES"/>
        </a:p>
      </dgm:t>
    </dgm:pt>
    <dgm:pt modelId="{C2C9BA51-AFB6-4A55-B79F-45600B45DD74}" type="sibTrans" cxnId="{EEBF55F0-0D77-48CD-A0BC-5748DC2572B4}">
      <dgm:prSet/>
      <dgm:spPr/>
      <dgm:t>
        <a:bodyPr/>
        <a:lstStyle/>
        <a:p>
          <a:endParaRPr lang="es-ES"/>
        </a:p>
      </dgm:t>
    </dgm:pt>
    <dgm:pt modelId="{0F146760-71DB-4B36-9666-F9F3A7108420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ES" sz="1400" b="1" i="0" dirty="0" err="1"/>
            <a:t>Participação</a:t>
          </a:r>
          <a:r>
            <a:rPr lang="es-ES" sz="1400" b="1" i="0" dirty="0"/>
            <a:t> </a:t>
          </a:r>
          <a:r>
            <a:rPr lang="es-ES" sz="1400" b="1" i="0" dirty="0" err="1"/>
            <a:t>através</a:t>
          </a:r>
          <a:r>
            <a:rPr lang="es-ES" sz="1400" b="1" i="0" dirty="0"/>
            <a:t> do </a:t>
          </a:r>
          <a:r>
            <a:rPr lang="es-ES" sz="1400" b="1" i="1" dirty="0" err="1"/>
            <a:t>site</a:t>
          </a:r>
          <a:endParaRPr lang="es-ES" sz="1400" b="1" i="0" dirty="0"/>
        </a:p>
      </dgm:t>
    </dgm:pt>
    <dgm:pt modelId="{9FF3FF76-86EB-4FB9-B4E5-93FECC197F95}" type="parTrans" cxnId="{A30C417D-CF9C-4067-97D7-531CF1C9BAAA}">
      <dgm:prSet/>
      <dgm:spPr/>
      <dgm:t>
        <a:bodyPr/>
        <a:lstStyle/>
        <a:p>
          <a:endParaRPr lang="es-ES"/>
        </a:p>
      </dgm:t>
    </dgm:pt>
    <dgm:pt modelId="{E4AC2718-7345-4F02-9D02-26921C3DD54B}" type="sibTrans" cxnId="{A30C417D-CF9C-4067-97D7-531CF1C9BAAA}">
      <dgm:prSet/>
      <dgm:spPr/>
      <dgm:t>
        <a:bodyPr/>
        <a:lstStyle/>
        <a:p>
          <a:endParaRPr lang="es-ES"/>
        </a:p>
      </dgm:t>
    </dgm:pt>
    <dgm:pt modelId="{1389D009-F04F-42E9-8904-4E3E98E2747E}">
      <dgm:prSet custT="1"/>
      <dgm:spPr>
        <a:solidFill>
          <a:schemeClr val="accent5"/>
        </a:solidFill>
      </dgm:spPr>
      <dgm:t>
        <a:bodyPr/>
        <a:lstStyle/>
        <a:p>
          <a:pPr algn="l"/>
          <a:r>
            <a:rPr lang="es-ES" sz="1400" dirty="0" err="1"/>
            <a:t>Análise</a:t>
          </a:r>
          <a:r>
            <a:rPr lang="es-ES" sz="1400" dirty="0"/>
            <a:t> </a:t>
          </a:r>
          <a:r>
            <a:rPr lang="es-ES" sz="1400" dirty="0" err="1"/>
            <a:t>estatística</a:t>
          </a:r>
          <a:r>
            <a:rPr lang="es-ES" sz="1400" dirty="0"/>
            <a:t> e documental</a:t>
          </a:r>
        </a:p>
      </dgm:t>
    </dgm:pt>
    <dgm:pt modelId="{250DAEC1-5EA9-46B9-B4E6-A2BA06EA0B43}" type="parTrans" cxnId="{492872B9-ECDE-4608-9B54-38FCB6A25085}">
      <dgm:prSet/>
      <dgm:spPr/>
      <dgm:t>
        <a:bodyPr/>
        <a:lstStyle/>
        <a:p>
          <a:endParaRPr lang="es-ES"/>
        </a:p>
      </dgm:t>
    </dgm:pt>
    <dgm:pt modelId="{A329A971-F3FD-49D1-B91F-A0188770D5FF}" type="sibTrans" cxnId="{492872B9-ECDE-4608-9B54-38FCB6A25085}">
      <dgm:prSet/>
      <dgm:spPr/>
      <dgm:t>
        <a:bodyPr/>
        <a:lstStyle/>
        <a:p>
          <a:endParaRPr lang="es-ES"/>
        </a:p>
      </dgm:t>
    </dgm:pt>
    <dgm:pt modelId="{1FA90D1E-57BD-4354-9BD2-BD55C5AB1D68}">
      <dgm:prSet/>
      <dgm:spPr>
        <a:noFill/>
        <a:ln>
          <a:noFill/>
        </a:ln>
      </dgm:spPr>
      <dgm:t>
        <a:bodyPr/>
        <a:lstStyle/>
        <a:p>
          <a:endParaRPr lang="es-ES"/>
        </a:p>
      </dgm:t>
    </dgm:pt>
    <dgm:pt modelId="{34325733-C7B9-497C-B8E5-60E4D41B73A8}" type="parTrans" cxnId="{07D0D349-3357-41C7-A602-3ABF5C38301D}">
      <dgm:prSet/>
      <dgm:spPr/>
      <dgm:t>
        <a:bodyPr/>
        <a:lstStyle/>
        <a:p>
          <a:endParaRPr lang="es-ES"/>
        </a:p>
      </dgm:t>
    </dgm:pt>
    <dgm:pt modelId="{F9A75124-D063-4430-A579-E71671EBAB90}" type="sibTrans" cxnId="{07D0D349-3357-41C7-A602-3ABF5C38301D}">
      <dgm:prSet/>
      <dgm:spPr/>
      <dgm:t>
        <a:bodyPr/>
        <a:lstStyle/>
        <a:p>
          <a:endParaRPr lang="es-ES"/>
        </a:p>
      </dgm:t>
    </dgm:pt>
    <dgm:pt modelId="{201F6D66-C2D0-4D8D-BFEE-1AAED1689B25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sz="1400" b="1" dirty="0"/>
            <a:t>Segunda ronda de </a:t>
          </a:r>
          <a:r>
            <a:rPr lang="es-ES" sz="1400" b="1" dirty="0" err="1"/>
            <a:t>reuniões</a:t>
          </a:r>
          <a:r>
            <a:rPr lang="es-ES" sz="1400" b="1" dirty="0"/>
            <a:t> </a:t>
          </a:r>
          <a:r>
            <a:rPr lang="es-ES" sz="1400" b="1" dirty="0" err="1"/>
            <a:t>bi</a:t>
          </a:r>
          <a:r>
            <a:rPr lang="es-ES" sz="1400" b="1" dirty="0"/>
            <a:t>/</a:t>
          </a:r>
          <a:r>
            <a:rPr lang="es-ES" sz="1400" b="1" dirty="0" err="1"/>
            <a:t>trilaterais</a:t>
          </a:r>
          <a:r>
            <a:rPr lang="es-ES" sz="1400" b="1" dirty="0"/>
            <a:t> </a:t>
          </a:r>
          <a:r>
            <a:rPr lang="es-ES" sz="1400" b="1" dirty="0" err="1"/>
            <a:t>com</a:t>
          </a:r>
          <a:r>
            <a:rPr lang="es-ES" sz="1400" b="1" dirty="0"/>
            <a:t> @s </a:t>
          </a:r>
          <a:r>
            <a:rPr lang="es-ES" sz="1400" b="1" dirty="0" err="1"/>
            <a:t>autarcas</a:t>
          </a:r>
          <a:endParaRPr lang="es-ES" sz="1400" b="1" dirty="0"/>
        </a:p>
      </dgm:t>
    </dgm:pt>
    <dgm:pt modelId="{153187A2-ECC1-448E-BA42-937045553087}" type="parTrans" cxnId="{3991C1ED-1D60-4B6D-9A08-9B75687805EA}">
      <dgm:prSet/>
      <dgm:spPr/>
      <dgm:t>
        <a:bodyPr/>
        <a:lstStyle/>
        <a:p>
          <a:endParaRPr lang="es-ES"/>
        </a:p>
      </dgm:t>
    </dgm:pt>
    <dgm:pt modelId="{3BC3B325-A550-4157-8E3E-783F35239A97}" type="sibTrans" cxnId="{3991C1ED-1D60-4B6D-9A08-9B75687805EA}">
      <dgm:prSet/>
      <dgm:spPr/>
      <dgm:t>
        <a:bodyPr/>
        <a:lstStyle/>
        <a:p>
          <a:endParaRPr lang="es-ES"/>
        </a:p>
      </dgm:t>
    </dgm:pt>
    <dgm:pt modelId="{6E53CF9C-9E48-4B96-9332-9F11395E904A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sz="1400" b="1" dirty="0" err="1"/>
            <a:t>Reuniões</a:t>
          </a:r>
          <a:r>
            <a:rPr lang="es-ES" sz="1400" b="1" dirty="0"/>
            <a:t> das mesas </a:t>
          </a:r>
          <a:r>
            <a:rPr lang="es-ES" sz="1400" b="1" dirty="0" err="1"/>
            <a:t>setoriais</a:t>
          </a:r>
          <a:r>
            <a:rPr lang="es-ES" sz="1400" b="1" dirty="0"/>
            <a:t> +</a:t>
          </a:r>
        </a:p>
        <a:p>
          <a:r>
            <a:rPr lang="pt-PT" sz="1400" b="1" dirty="0"/>
            <a:t>Reuniões com outros atores territoriais e institucionais</a:t>
          </a:r>
          <a:endParaRPr lang="es-ES" sz="1400" b="1" dirty="0"/>
        </a:p>
      </dgm:t>
    </dgm:pt>
    <dgm:pt modelId="{20AF70C0-7D8E-4789-B817-C8054AE6C06B}" type="parTrans" cxnId="{73D60DBB-64A0-4153-932A-D7031C6A48E9}">
      <dgm:prSet/>
      <dgm:spPr/>
      <dgm:t>
        <a:bodyPr/>
        <a:lstStyle/>
        <a:p>
          <a:endParaRPr lang="es-ES"/>
        </a:p>
      </dgm:t>
    </dgm:pt>
    <dgm:pt modelId="{C01AEFF7-4FF6-4888-BF5A-A4089A6CF441}" type="sibTrans" cxnId="{73D60DBB-64A0-4153-932A-D7031C6A48E9}">
      <dgm:prSet/>
      <dgm:spPr/>
      <dgm:t>
        <a:bodyPr/>
        <a:lstStyle/>
        <a:p>
          <a:endParaRPr lang="es-ES"/>
        </a:p>
      </dgm:t>
    </dgm:pt>
    <dgm:pt modelId="{1C3F1B3B-9EFD-4697-95CF-38636F4FDE42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400" b="1" dirty="0"/>
            <a:t>II Foro</a:t>
          </a:r>
        </a:p>
      </dgm:t>
    </dgm:pt>
    <dgm:pt modelId="{F12E1D3E-FCAF-44FC-82F5-C8F76DB29C22}" type="parTrans" cxnId="{3B97F54A-B02D-4797-91C2-EF56F4357946}">
      <dgm:prSet/>
      <dgm:spPr/>
      <dgm:t>
        <a:bodyPr/>
        <a:lstStyle/>
        <a:p>
          <a:endParaRPr lang="es-ES"/>
        </a:p>
      </dgm:t>
    </dgm:pt>
    <dgm:pt modelId="{3B715DE3-725F-4AE3-A60D-D4A87671FDDB}" type="sibTrans" cxnId="{3B97F54A-B02D-4797-91C2-EF56F4357946}">
      <dgm:prSet/>
      <dgm:spPr/>
      <dgm:t>
        <a:bodyPr/>
        <a:lstStyle/>
        <a:p>
          <a:endParaRPr lang="es-ES"/>
        </a:p>
      </dgm:t>
    </dgm:pt>
    <dgm:pt modelId="{AC74017E-FB14-43C2-A77F-9344304DDECC}">
      <dgm:prSet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F4FE02DD-B034-4B4E-A358-228B15F39E61}" type="sibTrans" cxnId="{99B316DB-0E63-4F76-AB81-5ACB6FB70B59}">
      <dgm:prSet/>
      <dgm:spPr/>
      <dgm:t>
        <a:bodyPr/>
        <a:lstStyle/>
        <a:p>
          <a:endParaRPr lang="es-ES"/>
        </a:p>
      </dgm:t>
    </dgm:pt>
    <dgm:pt modelId="{052CDB77-8FC3-4D6D-90E9-68A247CF8A72}" type="parTrans" cxnId="{99B316DB-0E63-4F76-AB81-5ACB6FB70B59}">
      <dgm:prSet/>
      <dgm:spPr/>
      <dgm:t>
        <a:bodyPr/>
        <a:lstStyle/>
        <a:p>
          <a:endParaRPr lang="es-ES"/>
        </a:p>
      </dgm:t>
    </dgm:pt>
    <dgm:pt modelId="{8F66F657-6794-4224-A0EE-1F89E7A1929D}">
      <dgm:prSet/>
      <dgm:spPr>
        <a:noFill/>
        <a:ln>
          <a:noFill/>
        </a:ln>
      </dgm:spPr>
      <dgm:t>
        <a:bodyPr/>
        <a:lstStyle/>
        <a:p>
          <a:endParaRPr lang="es-ES"/>
        </a:p>
      </dgm:t>
    </dgm:pt>
    <dgm:pt modelId="{7B274ADB-59F8-4121-A53A-7773961626F9}" type="sibTrans" cxnId="{B891F099-7AB0-4CE2-A4ED-83ADBAD01FA7}">
      <dgm:prSet/>
      <dgm:spPr/>
      <dgm:t>
        <a:bodyPr/>
        <a:lstStyle/>
        <a:p>
          <a:endParaRPr lang="es-ES"/>
        </a:p>
      </dgm:t>
    </dgm:pt>
    <dgm:pt modelId="{5DBDE65A-BB83-4B22-91B6-B7173054C7FA}" type="parTrans" cxnId="{B891F099-7AB0-4CE2-A4ED-83ADBAD01FA7}">
      <dgm:prSet/>
      <dgm:spPr/>
      <dgm:t>
        <a:bodyPr/>
        <a:lstStyle/>
        <a:p>
          <a:endParaRPr lang="es-ES"/>
        </a:p>
      </dgm:t>
    </dgm:pt>
    <dgm:pt modelId="{24F0EAC1-EEFE-4CD1-AA2F-20CBDC6262E6}">
      <dgm:prSet custT="1"/>
      <dgm:spPr>
        <a:solidFill>
          <a:schemeClr val="accent5"/>
        </a:solidFill>
      </dgm:spPr>
      <dgm:t>
        <a:bodyPr/>
        <a:lstStyle/>
        <a:p>
          <a:pPr algn="l"/>
          <a:r>
            <a:rPr lang="es-ES" sz="1400" dirty="0" err="1"/>
            <a:t>Análise</a:t>
          </a:r>
          <a:r>
            <a:rPr lang="es-ES" sz="1400" dirty="0"/>
            <a:t> de </a:t>
          </a:r>
          <a:r>
            <a:rPr lang="es-ES" sz="1400" dirty="0" err="1"/>
            <a:t>documen</a:t>
          </a:r>
          <a:r>
            <a:rPr lang="es-ES" sz="1400" dirty="0"/>
            <a:t>-tos estratégicos</a:t>
          </a:r>
        </a:p>
      </dgm:t>
    </dgm:pt>
    <dgm:pt modelId="{235D2152-8B1F-40AE-905B-CF4622859AA5}" type="sibTrans" cxnId="{6FB6463B-D9EE-4D51-AEAC-84859B29895E}">
      <dgm:prSet/>
      <dgm:spPr/>
      <dgm:t>
        <a:bodyPr/>
        <a:lstStyle/>
        <a:p>
          <a:endParaRPr lang="es-ES"/>
        </a:p>
      </dgm:t>
    </dgm:pt>
    <dgm:pt modelId="{5BB66C9B-3693-4584-9D17-BD000EED668A}" type="parTrans" cxnId="{6FB6463B-D9EE-4D51-AEAC-84859B29895E}">
      <dgm:prSet/>
      <dgm:spPr/>
      <dgm:t>
        <a:bodyPr/>
        <a:lstStyle/>
        <a:p>
          <a:endParaRPr lang="es-ES"/>
        </a:p>
      </dgm:t>
    </dgm:pt>
    <dgm:pt modelId="{DA15D57F-F86A-447E-93EB-7EDB180F0CA0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ES" sz="1400" dirty="0" err="1"/>
            <a:t>Apresentação</a:t>
          </a:r>
          <a:r>
            <a:rPr lang="es-ES" sz="1400" dirty="0"/>
            <a:t> do </a:t>
          </a:r>
          <a:r>
            <a:rPr lang="es-ES" sz="1400" dirty="0" err="1"/>
            <a:t>primeiro</a:t>
          </a:r>
          <a:r>
            <a:rPr lang="es-ES" sz="1400" dirty="0"/>
            <a:t> </a:t>
          </a:r>
          <a:r>
            <a:rPr lang="es-ES" sz="1400" dirty="0" err="1"/>
            <a:t>rascunho</a:t>
          </a:r>
          <a:endParaRPr lang="es-ES" sz="1400" dirty="0"/>
        </a:p>
      </dgm:t>
    </dgm:pt>
    <dgm:pt modelId="{9F54000F-4C56-46E7-831A-498E3297CC0E}" type="sibTrans" cxnId="{F9233BE1-E88E-453B-B214-1F4ED6775F88}">
      <dgm:prSet/>
      <dgm:spPr/>
      <dgm:t>
        <a:bodyPr/>
        <a:lstStyle/>
        <a:p>
          <a:endParaRPr lang="es-ES"/>
        </a:p>
      </dgm:t>
    </dgm:pt>
    <dgm:pt modelId="{9270A42C-A02C-4997-950B-6F89EA4C0CD6}" type="parTrans" cxnId="{F9233BE1-E88E-453B-B214-1F4ED6775F88}">
      <dgm:prSet/>
      <dgm:spPr/>
      <dgm:t>
        <a:bodyPr/>
        <a:lstStyle/>
        <a:p>
          <a:endParaRPr lang="es-ES"/>
        </a:p>
      </dgm:t>
    </dgm:pt>
    <dgm:pt modelId="{C12814B9-1B6C-453B-B6FA-AC9E65D9DE3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ES" sz="1400" dirty="0" err="1"/>
            <a:t>Primeiras</a:t>
          </a:r>
          <a:r>
            <a:rPr lang="es-ES" sz="1400" dirty="0"/>
            <a:t> </a:t>
          </a:r>
          <a:r>
            <a:rPr lang="es-ES" sz="1400" dirty="0" err="1"/>
            <a:t>reuniões</a:t>
          </a:r>
          <a:r>
            <a:rPr lang="es-ES" sz="1400" dirty="0"/>
            <a:t> das mesas </a:t>
          </a:r>
          <a:r>
            <a:rPr lang="es-ES" sz="1400" dirty="0" err="1"/>
            <a:t>setoriais</a:t>
          </a:r>
          <a:endParaRPr lang="es-ES" sz="1400" dirty="0"/>
        </a:p>
      </dgm:t>
    </dgm:pt>
    <dgm:pt modelId="{E12A6527-B57D-45F4-8C00-793BDA5765C1}" type="sibTrans" cxnId="{1928F2A0-3A4F-4CAC-BCD8-6971B78A3A5D}">
      <dgm:prSet/>
      <dgm:spPr/>
      <dgm:t>
        <a:bodyPr/>
        <a:lstStyle/>
        <a:p>
          <a:endParaRPr lang="es-ES"/>
        </a:p>
      </dgm:t>
    </dgm:pt>
    <dgm:pt modelId="{DBBF4462-89CC-4FDC-BD90-DD0BE6D77AB8}" type="parTrans" cxnId="{1928F2A0-3A4F-4CAC-BCD8-6971B78A3A5D}">
      <dgm:prSet/>
      <dgm:spPr/>
      <dgm:t>
        <a:bodyPr/>
        <a:lstStyle/>
        <a:p>
          <a:endParaRPr lang="es-ES"/>
        </a:p>
      </dgm:t>
    </dgm:pt>
    <dgm:pt modelId="{9B01E522-0411-4794-980B-87C3C9C0FED7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s-ES" sz="1400" dirty="0" err="1"/>
            <a:t>Conclusões</a:t>
          </a:r>
          <a:r>
            <a:rPr lang="es-ES" sz="1400" dirty="0"/>
            <a:t> mesas</a:t>
          </a:r>
          <a:endParaRPr lang="es-ES" sz="1400" b="1" i="1" dirty="0"/>
        </a:p>
      </dgm:t>
    </dgm:pt>
    <dgm:pt modelId="{F76DE9B4-F4C0-4778-8FAE-CD22D1F3A2E6}" type="parTrans" cxnId="{C608CD03-1FEE-42F5-BFED-175F671A9BB9}">
      <dgm:prSet/>
      <dgm:spPr/>
      <dgm:t>
        <a:bodyPr/>
        <a:lstStyle/>
        <a:p>
          <a:endParaRPr lang="es-ES"/>
        </a:p>
      </dgm:t>
    </dgm:pt>
    <dgm:pt modelId="{393FF080-2128-4B08-84E9-F867B8AB5B4C}" type="sibTrans" cxnId="{C608CD03-1FEE-42F5-BFED-175F671A9BB9}">
      <dgm:prSet/>
      <dgm:spPr/>
      <dgm:t>
        <a:bodyPr/>
        <a:lstStyle/>
        <a:p>
          <a:endParaRPr lang="es-ES"/>
        </a:p>
      </dgm:t>
    </dgm:pt>
    <dgm:pt modelId="{F62ECF52-9AEC-42E5-B127-B2174217917E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pt-PT" sz="1400" b="1" dirty="0"/>
            <a:t>Inclusão das sugestões propostas e redação final</a:t>
          </a:r>
        </a:p>
        <a:p>
          <a:endParaRPr lang="pt-PT" sz="500" b="1" dirty="0"/>
        </a:p>
        <a:p>
          <a:r>
            <a:rPr lang="pt-PT" sz="1400" b="1" dirty="0"/>
            <a:t>Síntese do texto</a:t>
          </a:r>
        </a:p>
      </dgm:t>
    </dgm:pt>
    <dgm:pt modelId="{31927F0F-AEE9-4385-9631-E94ECAFE7D76}" type="parTrans" cxnId="{5005120C-D6F7-4EBF-B726-C2924B635E96}">
      <dgm:prSet/>
      <dgm:spPr/>
      <dgm:t>
        <a:bodyPr/>
        <a:lstStyle/>
        <a:p>
          <a:endParaRPr lang="es-ES"/>
        </a:p>
      </dgm:t>
    </dgm:pt>
    <dgm:pt modelId="{B757F1B2-59F0-4C62-94B1-8B6BFEA62AB5}" type="sibTrans" cxnId="{5005120C-D6F7-4EBF-B726-C2924B635E96}">
      <dgm:prSet/>
      <dgm:spPr/>
      <dgm:t>
        <a:bodyPr/>
        <a:lstStyle/>
        <a:p>
          <a:endParaRPr lang="es-ES"/>
        </a:p>
      </dgm:t>
    </dgm:pt>
    <dgm:pt modelId="{BB795EF0-EDF4-4988-AE57-8516C7A0F708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s-ES" sz="1400" dirty="0" err="1"/>
            <a:t>Questionário</a:t>
          </a:r>
          <a:r>
            <a:rPr lang="es-ES" sz="1400" dirty="0"/>
            <a:t> </a:t>
          </a:r>
          <a:r>
            <a:rPr lang="es-ES" sz="1400" i="1" dirty="0"/>
            <a:t>on-line</a:t>
          </a:r>
          <a:endParaRPr lang="es-ES" sz="1400" b="1" i="1" dirty="0"/>
        </a:p>
      </dgm:t>
    </dgm:pt>
    <dgm:pt modelId="{2D5CD062-D723-4CBA-BB9D-080CF1FB2CC7}" type="parTrans" cxnId="{2B147A81-DE08-42CD-B38E-CCDBEF8CB4A3}">
      <dgm:prSet/>
      <dgm:spPr/>
      <dgm:t>
        <a:bodyPr/>
        <a:lstStyle/>
        <a:p>
          <a:endParaRPr lang="es-ES"/>
        </a:p>
      </dgm:t>
    </dgm:pt>
    <dgm:pt modelId="{4F3B9643-EB8F-4282-8379-328EA78725D8}" type="sibTrans" cxnId="{2B147A81-DE08-42CD-B38E-CCDBEF8CB4A3}">
      <dgm:prSet/>
      <dgm:spPr/>
      <dgm:t>
        <a:bodyPr/>
        <a:lstStyle/>
        <a:p>
          <a:endParaRPr lang="es-ES"/>
        </a:p>
      </dgm:t>
    </dgm:pt>
    <dgm:pt modelId="{3E7B4B12-C2D8-4CE5-92FE-B5B7094F55BE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s-ES" sz="1400" dirty="0" err="1"/>
            <a:t>Rascunho</a:t>
          </a:r>
          <a:endParaRPr lang="es-ES" sz="1400" b="1" i="1" dirty="0"/>
        </a:p>
      </dgm:t>
    </dgm:pt>
    <dgm:pt modelId="{FE9B6074-51BD-4062-8881-40353A96F71D}" type="parTrans" cxnId="{5D0EFD64-1C4F-4D81-8E57-17074DB5290E}">
      <dgm:prSet/>
      <dgm:spPr/>
      <dgm:t>
        <a:bodyPr/>
        <a:lstStyle/>
        <a:p>
          <a:endParaRPr lang="es-ES"/>
        </a:p>
      </dgm:t>
    </dgm:pt>
    <dgm:pt modelId="{5A3418F2-B89C-42FE-BAE3-9FC05533BD8C}" type="sibTrans" cxnId="{5D0EFD64-1C4F-4D81-8E57-17074DB5290E}">
      <dgm:prSet/>
      <dgm:spPr/>
      <dgm:t>
        <a:bodyPr/>
        <a:lstStyle/>
        <a:p>
          <a:endParaRPr lang="es-ES"/>
        </a:p>
      </dgm:t>
    </dgm:pt>
    <dgm:pt modelId="{96FF4F43-CB46-4C92-8810-6868E06721D2}" type="pres">
      <dgm:prSet presAssocID="{F9FA4C52-527D-4493-9DBC-1FA73C54480E}" presName="diagram" presStyleCnt="0">
        <dgm:presLayoutVars>
          <dgm:dir val="rev"/>
          <dgm:resizeHandles val="exact"/>
        </dgm:presLayoutVars>
      </dgm:prSet>
      <dgm:spPr/>
    </dgm:pt>
    <dgm:pt modelId="{5C9DD91D-BF51-4D5A-8874-B81E2D0324FC}" type="pres">
      <dgm:prSet presAssocID="{7A2B3E93-82A1-4EB5-B328-3C8F2D94F40C}" presName="node" presStyleLbl="node1" presStyleIdx="0" presStyleCnt="14" custLinFactX="-10888" custLinFactY="16426" custLinFactNeighborX="-100000" custLinFactNeighborY="100000">
        <dgm:presLayoutVars>
          <dgm:bulletEnabled val="1"/>
        </dgm:presLayoutVars>
      </dgm:prSet>
      <dgm:spPr/>
    </dgm:pt>
    <dgm:pt modelId="{3F6DC469-F6EE-47AB-A28E-604857083A5D}" type="pres">
      <dgm:prSet presAssocID="{EBD8A986-0041-45F2-9020-52DFC8709447}" presName="sibTrans" presStyleCnt="0"/>
      <dgm:spPr/>
    </dgm:pt>
    <dgm:pt modelId="{87DB23F2-FD4B-4FD5-AE5E-185326EFEE35}" type="pres">
      <dgm:prSet presAssocID="{EC18832F-474C-4AB7-908D-D9158749325B}" presName="node" presStyleLbl="node1" presStyleIdx="1" presStyleCnt="14" custLinFactNeighborX="55910">
        <dgm:presLayoutVars>
          <dgm:bulletEnabled val="1"/>
        </dgm:presLayoutVars>
      </dgm:prSet>
      <dgm:spPr/>
    </dgm:pt>
    <dgm:pt modelId="{8DEBBC60-5259-4EF4-BABC-E1819E2FB06C}" type="pres">
      <dgm:prSet presAssocID="{D383D54F-32EF-496C-8AFC-17EB866754D8}" presName="sibTrans" presStyleCnt="0"/>
      <dgm:spPr/>
    </dgm:pt>
    <dgm:pt modelId="{38D42BA9-5821-47D4-A1F5-111CE5195638}" type="pres">
      <dgm:prSet presAssocID="{B38ADB71-199E-4B97-9A86-207B062B292F}" presName="node" presStyleLbl="node1" presStyleIdx="2" presStyleCnt="14" custLinFactNeighborX="55910">
        <dgm:presLayoutVars>
          <dgm:bulletEnabled val="1"/>
        </dgm:presLayoutVars>
      </dgm:prSet>
      <dgm:spPr/>
    </dgm:pt>
    <dgm:pt modelId="{3F3F75D2-3610-488A-B040-9292E2CBAC1E}" type="pres">
      <dgm:prSet presAssocID="{075F945E-77C1-4D2A-BA7C-F5072A6C1F41}" presName="sibTrans" presStyleCnt="0"/>
      <dgm:spPr/>
    </dgm:pt>
    <dgm:pt modelId="{3D0C4FDA-F6FD-4331-8E97-E11324880CC9}" type="pres">
      <dgm:prSet presAssocID="{C91F9C57-79C1-4E16-9563-A130C95C942D}" presName="node" presStyleLbl="node1" presStyleIdx="3" presStyleCnt="14" custLinFactX="7661" custLinFactY="96439" custLinFactNeighborX="100000" custLinFactNeighborY="100000">
        <dgm:presLayoutVars>
          <dgm:bulletEnabled val="1"/>
        </dgm:presLayoutVars>
      </dgm:prSet>
      <dgm:spPr/>
    </dgm:pt>
    <dgm:pt modelId="{FB36B7DF-F2FF-4AF9-BD6C-FB12B7459D61}" type="pres">
      <dgm:prSet presAssocID="{4BF8D3CE-C8B4-4F63-A723-53A1C818E32F}" presName="sibTrans" presStyleCnt="0"/>
      <dgm:spPr/>
    </dgm:pt>
    <dgm:pt modelId="{C238C55C-4F80-4470-BE58-9FF2536BE820}" type="pres">
      <dgm:prSet presAssocID="{261F8588-42E8-4002-9022-87289996B9EE}" presName="node" presStyleLbl="node1" presStyleIdx="4" presStyleCnt="14" custLinFactY="16708" custLinFactNeighborX="-1338" custLinFactNeighborY="100000">
        <dgm:presLayoutVars>
          <dgm:bulletEnabled val="1"/>
        </dgm:presLayoutVars>
      </dgm:prSet>
      <dgm:spPr/>
    </dgm:pt>
    <dgm:pt modelId="{56BE398E-6349-426D-9570-2A90EA197E0B}" type="pres">
      <dgm:prSet presAssocID="{99465967-AD5B-4469-ABCF-BB1FB573AF92}" presName="sibTrans" presStyleCnt="0"/>
      <dgm:spPr/>
    </dgm:pt>
    <dgm:pt modelId="{D5EA5669-23F5-454B-97AD-743A3B17270A}" type="pres">
      <dgm:prSet presAssocID="{5AAE0766-CBA1-4BB5-B2E0-DBD00FAB3101}" presName="node" presStyleLbl="node1" presStyleIdx="5" presStyleCnt="14" custLinFactX="111128" custLinFactY="158494" custLinFactNeighborX="200000" custLinFactNeighborY="200000">
        <dgm:presLayoutVars>
          <dgm:bulletEnabled val="1"/>
        </dgm:presLayoutVars>
      </dgm:prSet>
      <dgm:spPr/>
    </dgm:pt>
    <dgm:pt modelId="{78F430CC-2E40-438D-90A3-9B54428E1B7C}" type="pres">
      <dgm:prSet presAssocID="{C2C9BA51-AFB6-4A55-B79F-45600B45DD74}" presName="sibTrans" presStyleCnt="0"/>
      <dgm:spPr/>
    </dgm:pt>
    <dgm:pt modelId="{B04BD6B9-2AD1-44B2-A5F0-200BA3490F91}" type="pres">
      <dgm:prSet presAssocID="{1FA90D1E-57BD-4354-9BD2-BD55C5AB1D68}" presName="node" presStyleLbl="node1" presStyleIdx="6" presStyleCnt="14" custLinFactY="100000" custLinFactNeighborX="97735" custLinFactNeighborY="141814">
        <dgm:presLayoutVars>
          <dgm:bulletEnabled val="1"/>
        </dgm:presLayoutVars>
      </dgm:prSet>
      <dgm:spPr/>
    </dgm:pt>
    <dgm:pt modelId="{9C6946C0-FFBB-4262-A096-981281C71429}" type="pres">
      <dgm:prSet presAssocID="{F9A75124-D063-4430-A579-E71671EBAB90}" presName="sibTrans" presStyleCnt="0"/>
      <dgm:spPr/>
    </dgm:pt>
    <dgm:pt modelId="{30344974-A910-4A3B-88A9-51E53AA575BF}" type="pres">
      <dgm:prSet presAssocID="{8F66F657-6794-4224-A0EE-1F89E7A1929D}" presName="node" presStyleLbl="node1" presStyleIdx="7" presStyleCnt="14" custLinFactX="100000" custLinFactY="-55443" custLinFactNeighborX="182028" custLinFactNeighborY="-100000">
        <dgm:presLayoutVars>
          <dgm:bulletEnabled val="1"/>
        </dgm:presLayoutVars>
      </dgm:prSet>
      <dgm:spPr/>
    </dgm:pt>
    <dgm:pt modelId="{29E9EDBB-9225-4A48-9523-E8BED5DB7B7A}" type="pres">
      <dgm:prSet presAssocID="{7B274ADB-59F8-4121-A53A-7773961626F9}" presName="sibTrans" presStyleCnt="0"/>
      <dgm:spPr/>
    </dgm:pt>
    <dgm:pt modelId="{7CE334B4-9576-4958-B6FF-AD5930CA616E}" type="pres">
      <dgm:prSet presAssocID="{AC74017E-FB14-43C2-A77F-9344304DDECC}" presName="node" presStyleLbl="node1" presStyleIdx="8" presStyleCnt="14" custLinFactY="-100000" custLinFactNeighborX="-47447" custLinFactNeighborY="-148292">
        <dgm:presLayoutVars>
          <dgm:bulletEnabled val="1"/>
        </dgm:presLayoutVars>
      </dgm:prSet>
      <dgm:spPr/>
    </dgm:pt>
    <dgm:pt modelId="{A62348E3-4A9A-4125-8237-7184427FE65E}" type="pres">
      <dgm:prSet presAssocID="{F4FE02DD-B034-4B4E-A358-228B15F39E61}" presName="sibTrans" presStyleCnt="0"/>
      <dgm:spPr/>
    </dgm:pt>
    <dgm:pt modelId="{E977E690-F6BB-4B32-945D-C187D4140339}" type="pres">
      <dgm:prSet presAssocID="{0F146760-71DB-4B36-9666-F9F3A7108420}" presName="node" presStyleLbl="node1" presStyleIdx="9" presStyleCnt="14" custLinFactNeighborX="233" custLinFactNeighborY="245">
        <dgm:presLayoutVars>
          <dgm:bulletEnabled val="1"/>
        </dgm:presLayoutVars>
      </dgm:prSet>
      <dgm:spPr/>
    </dgm:pt>
    <dgm:pt modelId="{A4457C9B-C502-4B83-A0FB-D9ECE2BE0C15}" type="pres">
      <dgm:prSet presAssocID="{E4AC2718-7345-4F02-9D02-26921C3DD54B}" presName="sibTrans" presStyleCnt="0"/>
      <dgm:spPr/>
    </dgm:pt>
    <dgm:pt modelId="{396995F6-8A64-415E-A4E6-8713A9820650}" type="pres">
      <dgm:prSet presAssocID="{6E53CF9C-9E48-4B96-9332-9F11395E904A}" presName="node" presStyleLbl="node1" presStyleIdx="10" presStyleCnt="14">
        <dgm:presLayoutVars>
          <dgm:bulletEnabled val="1"/>
        </dgm:presLayoutVars>
      </dgm:prSet>
      <dgm:spPr/>
    </dgm:pt>
    <dgm:pt modelId="{C461373C-169F-45A7-A4C7-15A2B48E2C2C}" type="pres">
      <dgm:prSet presAssocID="{C01AEFF7-4FF6-4888-BF5A-A4089A6CF441}" presName="sibTrans" presStyleCnt="0"/>
      <dgm:spPr/>
    </dgm:pt>
    <dgm:pt modelId="{5031AE29-B177-44BF-8475-07A61F4ED524}" type="pres">
      <dgm:prSet presAssocID="{201F6D66-C2D0-4D8D-BFEE-1AAED1689B25}" presName="node" presStyleLbl="node1" presStyleIdx="11" presStyleCnt="14">
        <dgm:presLayoutVars>
          <dgm:bulletEnabled val="1"/>
        </dgm:presLayoutVars>
      </dgm:prSet>
      <dgm:spPr/>
    </dgm:pt>
    <dgm:pt modelId="{BFF20BF4-5F19-45D5-958C-135C2B55A67D}" type="pres">
      <dgm:prSet presAssocID="{3BC3B325-A550-4157-8E3E-783F35239A97}" presName="sibTrans" presStyleCnt="0"/>
      <dgm:spPr/>
    </dgm:pt>
    <dgm:pt modelId="{0CF5CCB5-51E9-4774-A7EF-219207258939}" type="pres">
      <dgm:prSet presAssocID="{1C3F1B3B-9EFD-4697-95CF-38636F4FDE42}" presName="node" presStyleLbl="node1" presStyleIdx="12" presStyleCnt="14">
        <dgm:presLayoutVars>
          <dgm:bulletEnabled val="1"/>
        </dgm:presLayoutVars>
      </dgm:prSet>
      <dgm:spPr/>
    </dgm:pt>
    <dgm:pt modelId="{D19789C2-FDA0-47F8-9712-940B0F814224}" type="pres">
      <dgm:prSet presAssocID="{3B715DE3-725F-4AE3-A60D-D4A87671FDDB}" presName="sibTrans" presStyleCnt="0"/>
      <dgm:spPr/>
    </dgm:pt>
    <dgm:pt modelId="{2E6AD99B-74BA-45ED-80DC-2CB7945E2242}" type="pres">
      <dgm:prSet presAssocID="{F62ECF52-9AEC-42E5-B127-B2174217917E}" presName="node" presStyleLbl="node1" presStyleIdx="13" presStyleCnt="14" custLinFactY="16708" custLinFactNeighborX="-1338" custLinFactNeighborY="100000">
        <dgm:presLayoutVars>
          <dgm:bulletEnabled val="1"/>
        </dgm:presLayoutVars>
      </dgm:prSet>
      <dgm:spPr/>
    </dgm:pt>
  </dgm:ptLst>
  <dgm:cxnLst>
    <dgm:cxn modelId="{C608CD03-1FEE-42F5-BFED-175F671A9BB9}" srcId="{0F146760-71DB-4B36-9666-F9F3A7108420}" destId="{9B01E522-0411-4794-980B-87C3C9C0FED7}" srcOrd="0" destOrd="0" parTransId="{F76DE9B4-F4C0-4778-8FAE-CD22D1F3A2E6}" sibTransId="{393FF080-2128-4B08-84E9-F867B8AB5B4C}"/>
    <dgm:cxn modelId="{5005120C-D6F7-4EBF-B726-C2924B635E96}" srcId="{F9FA4C52-527D-4493-9DBC-1FA73C54480E}" destId="{F62ECF52-9AEC-42E5-B127-B2174217917E}" srcOrd="13" destOrd="0" parTransId="{31927F0F-AEE9-4385-9631-E94ECAFE7D76}" sibTransId="{B757F1B2-59F0-4C62-94B1-8B6BFEA62AB5}"/>
    <dgm:cxn modelId="{439FFE13-3072-4AA2-A378-08F5AE4E43E8}" srcId="{F9FA4C52-527D-4493-9DBC-1FA73C54480E}" destId="{261F8588-42E8-4002-9022-87289996B9EE}" srcOrd="4" destOrd="0" parTransId="{6B46E8DD-0142-4DA4-AD60-900940530B05}" sibTransId="{99465967-AD5B-4469-ABCF-BB1FB573AF92}"/>
    <dgm:cxn modelId="{88182017-FE34-4CEA-B6B8-6D5CB59B1A90}" type="presOf" srcId="{261F8588-42E8-4002-9022-87289996B9EE}" destId="{C238C55C-4F80-4470-BE58-9FF2536BE820}" srcOrd="0" destOrd="0" presId="urn:microsoft.com/office/officeart/2005/8/layout/default#1"/>
    <dgm:cxn modelId="{81EE7F18-EA40-42E2-BE62-CD1193D95677}" type="presOf" srcId="{5AAE0766-CBA1-4BB5-B2E0-DBD00FAB3101}" destId="{D5EA5669-23F5-454B-97AD-743A3B17270A}" srcOrd="0" destOrd="0" presId="urn:microsoft.com/office/officeart/2005/8/layout/default#1"/>
    <dgm:cxn modelId="{3B4FE31C-B901-47C3-9C00-8B5DE2E4CDBE}" type="presOf" srcId="{6E53CF9C-9E48-4B96-9332-9F11395E904A}" destId="{396995F6-8A64-415E-A4E6-8713A9820650}" srcOrd="0" destOrd="0" presId="urn:microsoft.com/office/officeart/2005/8/layout/default#1"/>
    <dgm:cxn modelId="{A48FAD1E-038B-46EC-9401-0B17F5954025}" srcId="{C91F9C57-79C1-4E16-9563-A130C95C942D}" destId="{49CCF923-42BA-4EDD-A667-94064FB7D07D}" srcOrd="0" destOrd="0" parTransId="{030E7B7B-F9A6-410E-BC3D-00F243FFDC86}" sibTransId="{2D7219BB-9339-48A8-B65C-3B368D709F2C}"/>
    <dgm:cxn modelId="{7DAC5C2C-9C11-4BA6-8F60-9A51C05E5142}" type="presOf" srcId="{9B01E522-0411-4794-980B-87C3C9C0FED7}" destId="{E977E690-F6BB-4B32-945D-C187D4140339}" srcOrd="0" destOrd="1" presId="urn:microsoft.com/office/officeart/2005/8/layout/default#1"/>
    <dgm:cxn modelId="{DEF6B02E-A844-4CB8-92FB-EAE9C5A5D6F3}" srcId="{F9FA4C52-527D-4493-9DBC-1FA73C54480E}" destId="{C91F9C57-79C1-4E16-9563-A130C95C942D}" srcOrd="3" destOrd="0" parTransId="{4E423D09-3CC4-44CC-A956-4407CAA947A5}" sibTransId="{4BF8D3CE-C8B4-4F63-A723-53A1C818E32F}"/>
    <dgm:cxn modelId="{80446935-5102-4161-8B91-FBF88078BC1C}" type="presOf" srcId="{24F0EAC1-EEFE-4CD1-AA2F-20CBDC6262E6}" destId="{5C9DD91D-BF51-4D5A-8874-B81E2D0324FC}" srcOrd="0" destOrd="1" presId="urn:microsoft.com/office/officeart/2005/8/layout/default#1"/>
    <dgm:cxn modelId="{6FB6463B-D9EE-4D51-AEAC-84859B29895E}" srcId="{7A2B3E93-82A1-4EB5-B328-3C8F2D94F40C}" destId="{24F0EAC1-EEFE-4CD1-AA2F-20CBDC6262E6}" srcOrd="0" destOrd="0" parTransId="{5BB66C9B-3693-4584-9D17-BD000EED668A}" sibTransId="{235D2152-8B1F-40AE-905B-CF4622859AA5}"/>
    <dgm:cxn modelId="{1398713F-3923-429C-87CA-66056901DE78}" type="presOf" srcId="{1C3F1B3B-9EFD-4697-95CF-38636F4FDE42}" destId="{0CF5CCB5-51E9-4774-A7EF-219207258939}" srcOrd="0" destOrd="0" presId="urn:microsoft.com/office/officeart/2005/8/layout/default#1"/>
    <dgm:cxn modelId="{AB642046-8FA3-402D-A078-C5E3D7EC4F74}" type="presOf" srcId="{7A2B3E93-82A1-4EB5-B328-3C8F2D94F40C}" destId="{5C9DD91D-BF51-4D5A-8874-B81E2D0324FC}" srcOrd="0" destOrd="0" presId="urn:microsoft.com/office/officeart/2005/8/layout/default#1"/>
    <dgm:cxn modelId="{07D0D349-3357-41C7-A602-3ABF5C38301D}" srcId="{F9FA4C52-527D-4493-9DBC-1FA73C54480E}" destId="{1FA90D1E-57BD-4354-9BD2-BD55C5AB1D68}" srcOrd="6" destOrd="0" parTransId="{34325733-C7B9-497C-B8E5-60E4D41B73A8}" sibTransId="{F9A75124-D063-4430-A579-E71671EBAB90}"/>
    <dgm:cxn modelId="{3B97F54A-B02D-4797-91C2-EF56F4357946}" srcId="{F9FA4C52-527D-4493-9DBC-1FA73C54480E}" destId="{1C3F1B3B-9EFD-4697-95CF-38636F4FDE42}" srcOrd="12" destOrd="0" parTransId="{F12E1D3E-FCAF-44FC-82F5-C8F76DB29C22}" sibTransId="{3B715DE3-725F-4AE3-A60D-D4A87671FDDB}"/>
    <dgm:cxn modelId="{6590EF52-BA75-4240-A6C9-6A9C80F6484E}" type="presOf" srcId="{EC18832F-474C-4AB7-908D-D9158749325B}" destId="{87DB23F2-FD4B-4FD5-AE5E-185326EFEE35}" srcOrd="0" destOrd="0" presId="urn:microsoft.com/office/officeart/2005/8/layout/default#1"/>
    <dgm:cxn modelId="{A3CBE05A-A6D8-4CCA-A4E3-7F7897E4E417}" type="presOf" srcId="{0F146760-71DB-4B36-9666-F9F3A7108420}" destId="{E977E690-F6BB-4B32-945D-C187D4140339}" srcOrd="0" destOrd="0" presId="urn:microsoft.com/office/officeart/2005/8/layout/default#1"/>
    <dgm:cxn modelId="{78A06964-4EA8-40BF-B4F3-F9539583FDA3}" srcId="{F9FA4C52-527D-4493-9DBC-1FA73C54480E}" destId="{B38ADB71-199E-4B97-9A86-207B062B292F}" srcOrd="2" destOrd="0" parTransId="{BFC2CD5E-16F2-4327-AF6A-18368531FF3D}" sibTransId="{075F945E-77C1-4D2A-BA7C-F5072A6C1F41}"/>
    <dgm:cxn modelId="{5D0EFD64-1C4F-4D81-8E57-17074DB5290E}" srcId="{0F146760-71DB-4B36-9666-F9F3A7108420}" destId="{3E7B4B12-C2D8-4CE5-92FE-B5B7094F55BE}" srcOrd="1" destOrd="0" parTransId="{FE9B6074-51BD-4062-8881-40353A96F71D}" sibTransId="{5A3418F2-B89C-42FE-BAE3-9FC05533BD8C}"/>
    <dgm:cxn modelId="{A8D6DE6E-773F-42A7-B77B-867879D1AC19}" type="presOf" srcId="{49CCF923-42BA-4EDD-A667-94064FB7D07D}" destId="{3D0C4FDA-F6FD-4331-8E97-E11324880CC9}" srcOrd="0" destOrd="1" presId="urn:microsoft.com/office/officeart/2005/8/layout/default#1"/>
    <dgm:cxn modelId="{65B0D471-E253-4B74-BCA1-EBC8C29D50D9}" type="presOf" srcId="{1FA90D1E-57BD-4354-9BD2-BD55C5AB1D68}" destId="{B04BD6B9-2AD1-44B2-A5F0-200BA3490F91}" srcOrd="0" destOrd="0" presId="urn:microsoft.com/office/officeart/2005/8/layout/default#1"/>
    <dgm:cxn modelId="{3CAE5C74-B070-465F-B0F0-6401476FC6FB}" type="presOf" srcId="{BB795EF0-EDF4-4988-AE57-8516C7A0F708}" destId="{E977E690-F6BB-4B32-945D-C187D4140339}" srcOrd="0" destOrd="3" presId="urn:microsoft.com/office/officeart/2005/8/layout/default#1"/>
    <dgm:cxn modelId="{A30C417D-CF9C-4067-97D7-531CF1C9BAAA}" srcId="{F9FA4C52-527D-4493-9DBC-1FA73C54480E}" destId="{0F146760-71DB-4B36-9666-F9F3A7108420}" srcOrd="9" destOrd="0" parTransId="{9FF3FF76-86EB-4FB9-B4E5-93FECC197F95}" sibTransId="{E4AC2718-7345-4F02-9D02-26921C3DD54B}"/>
    <dgm:cxn modelId="{913A4180-2887-4B2F-94C5-69C7AA23FB49}" type="presOf" srcId="{F62ECF52-9AEC-42E5-B127-B2174217917E}" destId="{2E6AD99B-74BA-45ED-80DC-2CB7945E2242}" srcOrd="0" destOrd="0" presId="urn:microsoft.com/office/officeart/2005/8/layout/default#1"/>
    <dgm:cxn modelId="{2B147A81-DE08-42CD-B38E-CCDBEF8CB4A3}" srcId="{0F146760-71DB-4B36-9666-F9F3A7108420}" destId="{BB795EF0-EDF4-4988-AE57-8516C7A0F708}" srcOrd="2" destOrd="0" parTransId="{2D5CD062-D723-4CBA-BB9D-080CF1FB2CC7}" sibTransId="{4F3B9643-EB8F-4282-8379-328EA78725D8}"/>
    <dgm:cxn modelId="{DC846F84-53B4-4D1D-B2E2-303B2D7138CD}" srcId="{F9FA4C52-527D-4493-9DBC-1FA73C54480E}" destId="{EC18832F-474C-4AB7-908D-D9158749325B}" srcOrd="1" destOrd="0" parTransId="{7D95AE16-AEEB-4D1B-9005-AB39D725D411}" sibTransId="{D383D54F-32EF-496C-8AFC-17EB866754D8}"/>
    <dgm:cxn modelId="{2FCB5885-E164-42CE-B967-2AB8E9D2D83E}" type="presOf" srcId="{C91F9C57-79C1-4E16-9563-A130C95C942D}" destId="{3D0C4FDA-F6FD-4331-8E97-E11324880CC9}" srcOrd="0" destOrd="0" presId="urn:microsoft.com/office/officeart/2005/8/layout/default#1"/>
    <dgm:cxn modelId="{70129B86-1DC7-48C1-96DA-1190B9B75F2C}" type="presOf" srcId="{8F66F657-6794-4224-A0EE-1F89E7A1929D}" destId="{30344974-A910-4A3B-88A9-51E53AA575BF}" srcOrd="0" destOrd="0" presId="urn:microsoft.com/office/officeart/2005/8/layout/default#1"/>
    <dgm:cxn modelId="{6F82B797-C755-4FA0-8CAF-019F78FAAD10}" type="presOf" srcId="{DA15D57F-F86A-447E-93EB-7EDB180F0CA0}" destId="{C238C55C-4F80-4470-BE58-9FF2536BE820}" srcOrd="0" destOrd="1" presId="urn:microsoft.com/office/officeart/2005/8/layout/default#1"/>
    <dgm:cxn modelId="{B891F099-7AB0-4CE2-A4ED-83ADBAD01FA7}" srcId="{F9FA4C52-527D-4493-9DBC-1FA73C54480E}" destId="{8F66F657-6794-4224-A0EE-1F89E7A1929D}" srcOrd="7" destOrd="0" parTransId="{5DBDE65A-BB83-4B22-91B6-B7173054C7FA}" sibTransId="{7B274ADB-59F8-4121-A53A-7773961626F9}"/>
    <dgm:cxn modelId="{8F3BC79E-714B-4198-BC4E-07D3BA592951}" type="presOf" srcId="{F9FA4C52-527D-4493-9DBC-1FA73C54480E}" destId="{96FF4F43-CB46-4C92-8810-6868E06721D2}" srcOrd="0" destOrd="0" presId="urn:microsoft.com/office/officeart/2005/8/layout/default#1"/>
    <dgm:cxn modelId="{1928F2A0-3A4F-4CAC-BCD8-6971B78A3A5D}" srcId="{261F8588-42E8-4002-9022-87289996B9EE}" destId="{C12814B9-1B6C-453B-B6FA-AC9E65D9DE3C}" srcOrd="1" destOrd="0" parTransId="{DBBF4462-89CC-4FDC-BD90-DD0BE6D77AB8}" sibTransId="{E12A6527-B57D-45F4-8C00-793BDA5765C1}"/>
    <dgm:cxn modelId="{1533CDB5-6881-4DFD-B5DD-24C2F302FFA1}" type="presOf" srcId="{B38ADB71-199E-4B97-9A86-207B062B292F}" destId="{38D42BA9-5821-47D4-A1F5-111CE5195638}" srcOrd="0" destOrd="0" presId="urn:microsoft.com/office/officeart/2005/8/layout/default#1"/>
    <dgm:cxn modelId="{FEE52EB8-4618-4612-832C-CDAFC287C852}" srcId="{F9FA4C52-527D-4493-9DBC-1FA73C54480E}" destId="{7A2B3E93-82A1-4EB5-B328-3C8F2D94F40C}" srcOrd="0" destOrd="0" parTransId="{6507A8E6-E90F-4FAE-8272-34C15500A2A6}" sibTransId="{EBD8A986-0041-45F2-9020-52DFC8709447}"/>
    <dgm:cxn modelId="{492872B9-ECDE-4608-9B54-38FCB6A25085}" srcId="{7A2B3E93-82A1-4EB5-B328-3C8F2D94F40C}" destId="{1389D009-F04F-42E9-8904-4E3E98E2747E}" srcOrd="1" destOrd="0" parTransId="{250DAEC1-5EA9-46B9-B4E6-A2BA06EA0B43}" sibTransId="{A329A971-F3FD-49D1-B91F-A0188770D5FF}"/>
    <dgm:cxn modelId="{73D60DBB-64A0-4153-932A-D7031C6A48E9}" srcId="{F9FA4C52-527D-4493-9DBC-1FA73C54480E}" destId="{6E53CF9C-9E48-4B96-9332-9F11395E904A}" srcOrd="10" destOrd="0" parTransId="{20AF70C0-7D8E-4789-B817-C8054AE6C06B}" sibTransId="{C01AEFF7-4FF6-4888-BF5A-A4089A6CF441}"/>
    <dgm:cxn modelId="{CC83A7C7-6805-4286-B135-46C1FC2164A1}" type="presOf" srcId="{C12814B9-1B6C-453B-B6FA-AC9E65D9DE3C}" destId="{C238C55C-4F80-4470-BE58-9FF2536BE820}" srcOrd="0" destOrd="2" presId="urn:microsoft.com/office/officeart/2005/8/layout/default#1"/>
    <dgm:cxn modelId="{99B316DB-0E63-4F76-AB81-5ACB6FB70B59}" srcId="{F9FA4C52-527D-4493-9DBC-1FA73C54480E}" destId="{AC74017E-FB14-43C2-A77F-9344304DDECC}" srcOrd="8" destOrd="0" parTransId="{052CDB77-8FC3-4D6D-90E9-68A247CF8A72}" sibTransId="{F4FE02DD-B034-4B4E-A358-228B15F39E61}"/>
    <dgm:cxn modelId="{3C1666E0-05BC-4756-895C-F09BAC691E98}" type="presOf" srcId="{1389D009-F04F-42E9-8904-4E3E98E2747E}" destId="{5C9DD91D-BF51-4D5A-8874-B81E2D0324FC}" srcOrd="0" destOrd="2" presId="urn:microsoft.com/office/officeart/2005/8/layout/default#1"/>
    <dgm:cxn modelId="{F9233BE1-E88E-453B-B214-1F4ED6775F88}" srcId="{261F8588-42E8-4002-9022-87289996B9EE}" destId="{DA15D57F-F86A-447E-93EB-7EDB180F0CA0}" srcOrd="0" destOrd="0" parTransId="{9270A42C-A02C-4997-950B-6F89EA4C0CD6}" sibTransId="{9F54000F-4C56-46E7-831A-498E3297CC0E}"/>
    <dgm:cxn modelId="{C6D3F8EC-4BB3-4ECE-B9FD-6500903607BF}" type="presOf" srcId="{201F6D66-C2D0-4D8D-BFEE-1AAED1689B25}" destId="{5031AE29-B177-44BF-8475-07A61F4ED524}" srcOrd="0" destOrd="0" presId="urn:microsoft.com/office/officeart/2005/8/layout/default#1"/>
    <dgm:cxn modelId="{8B41FAEC-1CEA-44D9-8B01-3B7A2D6AA616}" type="presOf" srcId="{AC74017E-FB14-43C2-A77F-9344304DDECC}" destId="{7CE334B4-9576-4958-B6FF-AD5930CA616E}" srcOrd="0" destOrd="0" presId="urn:microsoft.com/office/officeart/2005/8/layout/default#1"/>
    <dgm:cxn modelId="{3991C1ED-1D60-4B6D-9A08-9B75687805EA}" srcId="{F9FA4C52-527D-4493-9DBC-1FA73C54480E}" destId="{201F6D66-C2D0-4D8D-BFEE-1AAED1689B25}" srcOrd="11" destOrd="0" parTransId="{153187A2-ECC1-448E-BA42-937045553087}" sibTransId="{3BC3B325-A550-4157-8E3E-783F35239A97}"/>
    <dgm:cxn modelId="{EEBF55F0-0D77-48CD-A0BC-5748DC2572B4}" srcId="{F9FA4C52-527D-4493-9DBC-1FA73C54480E}" destId="{5AAE0766-CBA1-4BB5-B2E0-DBD00FAB3101}" srcOrd="5" destOrd="0" parTransId="{EEF55E1A-35CA-46FD-B809-61B24DA81993}" sibTransId="{C2C9BA51-AFB6-4A55-B79F-45600B45DD74}"/>
    <dgm:cxn modelId="{10C2D7F6-6D23-48BC-B4FE-A0EA9AABF61D}" type="presOf" srcId="{3E7B4B12-C2D8-4CE5-92FE-B5B7094F55BE}" destId="{E977E690-F6BB-4B32-945D-C187D4140339}" srcOrd="0" destOrd="2" presId="urn:microsoft.com/office/officeart/2005/8/layout/default#1"/>
    <dgm:cxn modelId="{08861602-D7CF-46C9-AB16-11B27536A0C8}" type="presParOf" srcId="{96FF4F43-CB46-4C92-8810-6868E06721D2}" destId="{5C9DD91D-BF51-4D5A-8874-B81E2D0324FC}" srcOrd="0" destOrd="0" presId="urn:microsoft.com/office/officeart/2005/8/layout/default#1"/>
    <dgm:cxn modelId="{A6F43DF4-C986-46CD-92FB-23F325324F67}" type="presParOf" srcId="{96FF4F43-CB46-4C92-8810-6868E06721D2}" destId="{3F6DC469-F6EE-47AB-A28E-604857083A5D}" srcOrd="1" destOrd="0" presId="urn:microsoft.com/office/officeart/2005/8/layout/default#1"/>
    <dgm:cxn modelId="{DF35F52C-2C3F-4412-B4E5-E978CBCDE70F}" type="presParOf" srcId="{96FF4F43-CB46-4C92-8810-6868E06721D2}" destId="{87DB23F2-FD4B-4FD5-AE5E-185326EFEE35}" srcOrd="2" destOrd="0" presId="urn:microsoft.com/office/officeart/2005/8/layout/default#1"/>
    <dgm:cxn modelId="{D0A0DE4C-44E5-49F5-AE8D-C922549810DD}" type="presParOf" srcId="{96FF4F43-CB46-4C92-8810-6868E06721D2}" destId="{8DEBBC60-5259-4EF4-BABC-E1819E2FB06C}" srcOrd="3" destOrd="0" presId="urn:microsoft.com/office/officeart/2005/8/layout/default#1"/>
    <dgm:cxn modelId="{A0268AF7-0698-4EF1-9B52-086C5634A896}" type="presParOf" srcId="{96FF4F43-CB46-4C92-8810-6868E06721D2}" destId="{38D42BA9-5821-47D4-A1F5-111CE5195638}" srcOrd="4" destOrd="0" presId="urn:microsoft.com/office/officeart/2005/8/layout/default#1"/>
    <dgm:cxn modelId="{C597A80B-47F1-46E0-9AF6-D2C518016809}" type="presParOf" srcId="{96FF4F43-CB46-4C92-8810-6868E06721D2}" destId="{3F3F75D2-3610-488A-B040-9292E2CBAC1E}" srcOrd="5" destOrd="0" presId="urn:microsoft.com/office/officeart/2005/8/layout/default#1"/>
    <dgm:cxn modelId="{9E1FA181-F2CA-4B3B-A242-3174807C2CB1}" type="presParOf" srcId="{96FF4F43-CB46-4C92-8810-6868E06721D2}" destId="{3D0C4FDA-F6FD-4331-8E97-E11324880CC9}" srcOrd="6" destOrd="0" presId="urn:microsoft.com/office/officeart/2005/8/layout/default#1"/>
    <dgm:cxn modelId="{049773CD-3D1F-4DF2-B051-2F8BE6A5F909}" type="presParOf" srcId="{96FF4F43-CB46-4C92-8810-6868E06721D2}" destId="{FB36B7DF-F2FF-4AF9-BD6C-FB12B7459D61}" srcOrd="7" destOrd="0" presId="urn:microsoft.com/office/officeart/2005/8/layout/default#1"/>
    <dgm:cxn modelId="{21EAFD6B-E6DB-4F85-A004-37B431C9F99A}" type="presParOf" srcId="{96FF4F43-CB46-4C92-8810-6868E06721D2}" destId="{C238C55C-4F80-4470-BE58-9FF2536BE820}" srcOrd="8" destOrd="0" presId="urn:microsoft.com/office/officeart/2005/8/layout/default#1"/>
    <dgm:cxn modelId="{F929EB9B-F3C4-4CA8-AA13-565EA4194795}" type="presParOf" srcId="{96FF4F43-CB46-4C92-8810-6868E06721D2}" destId="{56BE398E-6349-426D-9570-2A90EA197E0B}" srcOrd="9" destOrd="0" presId="urn:microsoft.com/office/officeart/2005/8/layout/default#1"/>
    <dgm:cxn modelId="{02665013-FE64-465C-8F68-F38B38ACD8FE}" type="presParOf" srcId="{96FF4F43-CB46-4C92-8810-6868E06721D2}" destId="{D5EA5669-23F5-454B-97AD-743A3B17270A}" srcOrd="10" destOrd="0" presId="urn:microsoft.com/office/officeart/2005/8/layout/default#1"/>
    <dgm:cxn modelId="{3BFA4894-8445-446F-AD62-23E39165DD8D}" type="presParOf" srcId="{96FF4F43-CB46-4C92-8810-6868E06721D2}" destId="{78F430CC-2E40-438D-90A3-9B54428E1B7C}" srcOrd="11" destOrd="0" presId="urn:microsoft.com/office/officeart/2005/8/layout/default#1"/>
    <dgm:cxn modelId="{0AA4C623-DDAA-4E65-B84F-BFAA86505979}" type="presParOf" srcId="{96FF4F43-CB46-4C92-8810-6868E06721D2}" destId="{B04BD6B9-2AD1-44B2-A5F0-200BA3490F91}" srcOrd="12" destOrd="0" presId="urn:microsoft.com/office/officeart/2005/8/layout/default#1"/>
    <dgm:cxn modelId="{90FB2B66-001B-49B5-A153-FE2B0B92DEC6}" type="presParOf" srcId="{96FF4F43-CB46-4C92-8810-6868E06721D2}" destId="{9C6946C0-FFBB-4262-A096-981281C71429}" srcOrd="13" destOrd="0" presId="urn:microsoft.com/office/officeart/2005/8/layout/default#1"/>
    <dgm:cxn modelId="{5ECB4A5A-C8A7-4BFF-912D-6E52EB59E8C0}" type="presParOf" srcId="{96FF4F43-CB46-4C92-8810-6868E06721D2}" destId="{30344974-A910-4A3B-88A9-51E53AA575BF}" srcOrd="14" destOrd="0" presId="urn:microsoft.com/office/officeart/2005/8/layout/default#1"/>
    <dgm:cxn modelId="{077CB7D9-83F2-4D2A-AE4D-24D5EA7CEBBC}" type="presParOf" srcId="{96FF4F43-CB46-4C92-8810-6868E06721D2}" destId="{29E9EDBB-9225-4A48-9523-E8BED5DB7B7A}" srcOrd="15" destOrd="0" presId="urn:microsoft.com/office/officeart/2005/8/layout/default#1"/>
    <dgm:cxn modelId="{AECD101D-BC94-418D-AA6A-42B2B41D5A03}" type="presParOf" srcId="{96FF4F43-CB46-4C92-8810-6868E06721D2}" destId="{7CE334B4-9576-4958-B6FF-AD5930CA616E}" srcOrd="16" destOrd="0" presId="urn:microsoft.com/office/officeart/2005/8/layout/default#1"/>
    <dgm:cxn modelId="{40A6F6A4-D56F-4829-88E0-542C37B3B6CC}" type="presParOf" srcId="{96FF4F43-CB46-4C92-8810-6868E06721D2}" destId="{A62348E3-4A9A-4125-8237-7184427FE65E}" srcOrd="17" destOrd="0" presId="urn:microsoft.com/office/officeart/2005/8/layout/default#1"/>
    <dgm:cxn modelId="{0560150D-AFF2-4FC6-9EBF-1C41AFF84130}" type="presParOf" srcId="{96FF4F43-CB46-4C92-8810-6868E06721D2}" destId="{E977E690-F6BB-4B32-945D-C187D4140339}" srcOrd="18" destOrd="0" presId="urn:microsoft.com/office/officeart/2005/8/layout/default#1"/>
    <dgm:cxn modelId="{A4758608-1CA4-4D5F-A4C7-899D19B65CF6}" type="presParOf" srcId="{96FF4F43-CB46-4C92-8810-6868E06721D2}" destId="{A4457C9B-C502-4B83-A0FB-D9ECE2BE0C15}" srcOrd="19" destOrd="0" presId="urn:microsoft.com/office/officeart/2005/8/layout/default#1"/>
    <dgm:cxn modelId="{4C8066F8-E6CA-4728-A445-998367911C0E}" type="presParOf" srcId="{96FF4F43-CB46-4C92-8810-6868E06721D2}" destId="{396995F6-8A64-415E-A4E6-8713A9820650}" srcOrd="20" destOrd="0" presId="urn:microsoft.com/office/officeart/2005/8/layout/default#1"/>
    <dgm:cxn modelId="{D8764C3C-F253-4F5E-8662-DE1A08070FCD}" type="presParOf" srcId="{96FF4F43-CB46-4C92-8810-6868E06721D2}" destId="{C461373C-169F-45A7-A4C7-15A2B48E2C2C}" srcOrd="21" destOrd="0" presId="urn:microsoft.com/office/officeart/2005/8/layout/default#1"/>
    <dgm:cxn modelId="{EA0AA38B-0D14-46F8-BD91-80C4292003D3}" type="presParOf" srcId="{96FF4F43-CB46-4C92-8810-6868E06721D2}" destId="{5031AE29-B177-44BF-8475-07A61F4ED524}" srcOrd="22" destOrd="0" presId="urn:microsoft.com/office/officeart/2005/8/layout/default#1"/>
    <dgm:cxn modelId="{8796B47B-C063-40A7-9B8A-6BCABEC33158}" type="presParOf" srcId="{96FF4F43-CB46-4C92-8810-6868E06721D2}" destId="{BFF20BF4-5F19-45D5-958C-135C2B55A67D}" srcOrd="23" destOrd="0" presId="urn:microsoft.com/office/officeart/2005/8/layout/default#1"/>
    <dgm:cxn modelId="{EA047543-1E14-4464-9EB9-B085165FFE1C}" type="presParOf" srcId="{96FF4F43-CB46-4C92-8810-6868E06721D2}" destId="{0CF5CCB5-51E9-4774-A7EF-219207258939}" srcOrd="24" destOrd="0" presId="urn:microsoft.com/office/officeart/2005/8/layout/default#1"/>
    <dgm:cxn modelId="{C54AAB92-2C62-4EB3-A038-F57002E53B45}" type="presParOf" srcId="{96FF4F43-CB46-4C92-8810-6868E06721D2}" destId="{D19789C2-FDA0-47F8-9712-940B0F814224}" srcOrd="25" destOrd="0" presId="urn:microsoft.com/office/officeart/2005/8/layout/default#1"/>
    <dgm:cxn modelId="{C030DBBA-EE5C-4FD7-9F5D-C62BB534E3AA}" type="presParOf" srcId="{96FF4F43-CB46-4C92-8810-6868E06721D2}" destId="{2E6AD99B-74BA-45ED-80DC-2CB7945E2242}" srcOrd="26" destOrd="0" presId="urn:microsoft.com/office/officeart/2005/8/layout/default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D87349-C4C4-483B-8EB5-B2657E006DF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20A371-D17B-4466-BBB9-E1BFEF0CF3AF}">
      <dgm:prSet phldrT="[Texto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s-ES" sz="1400" i="1" dirty="0" err="1"/>
            <a:t>Outono</a:t>
          </a:r>
          <a:r>
            <a:rPr lang="es-ES" sz="1400" i="1" dirty="0"/>
            <a:t> </a:t>
          </a:r>
        </a:p>
        <a:p>
          <a:r>
            <a:rPr lang="es-ES" sz="1400" i="1" dirty="0"/>
            <a:t>2017</a:t>
          </a:r>
        </a:p>
      </dgm:t>
    </dgm:pt>
    <dgm:pt modelId="{1E4994EB-845B-453D-8F6E-EC4E0D8B4604}" type="parTrans" cxnId="{D2EE372E-709F-4DA0-B4D4-2F8F49A8BC4D}">
      <dgm:prSet/>
      <dgm:spPr/>
      <dgm:t>
        <a:bodyPr/>
        <a:lstStyle/>
        <a:p>
          <a:endParaRPr lang="es-ES" sz="1400" i="1"/>
        </a:p>
      </dgm:t>
    </dgm:pt>
    <dgm:pt modelId="{C93F2B3B-5173-47C3-8C7B-316F8910934D}" type="sibTrans" cxnId="{D2EE372E-709F-4DA0-B4D4-2F8F49A8BC4D}">
      <dgm:prSet/>
      <dgm:spPr/>
      <dgm:t>
        <a:bodyPr/>
        <a:lstStyle/>
        <a:p>
          <a:endParaRPr lang="es-ES" sz="1400" i="1"/>
        </a:p>
      </dgm:t>
    </dgm:pt>
    <dgm:pt modelId="{D3FA009A-0305-40B6-8C55-1AE6078D287A}">
      <dgm:prSet phldrT="[Texto]" custT="1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s-ES" sz="1400" i="1" dirty="0"/>
            <a:t>Primavera</a:t>
          </a:r>
        </a:p>
        <a:p>
          <a:r>
            <a:rPr lang="es-ES" sz="1400" i="1" dirty="0"/>
            <a:t>2018</a:t>
          </a:r>
        </a:p>
      </dgm:t>
    </dgm:pt>
    <dgm:pt modelId="{1EA6D2F5-799E-48BA-9E7F-96EBFE833AFF}" type="parTrans" cxnId="{172BFB4F-BA2C-46FF-A12D-1EC207FC1702}">
      <dgm:prSet/>
      <dgm:spPr/>
      <dgm:t>
        <a:bodyPr/>
        <a:lstStyle/>
        <a:p>
          <a:endParaRPr lang="es-ES" sz="1400" i="1"/>
        </a:p>
      </dgm:t>
    </dgm:pt>
    <dgm:pt modelId="{9FD3C42F-B9E9-415C-B114-9779960E12DF}" type="sibTrans" cxnId="{172BFB4F-BA2C-46FF-A12D-1EC207FC1702}">
      <dgm:prSet/>
      <dgm:spPr/>
      <dgm:t>
        <a:bodyPr/>
        <a:lstStyle/>
        <a:p>
          <a:endParaRPr lang="es-ES" sz="1400" i="1"/>
        </a:p>
      </dgm:t>
    </dgm:pt>
    <dgm:pt modelId="{44805F6B-0E29-4EB1-B26B-549BE323579C}">
      <dgm:prSet phldrT="[Texto]" custT="1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s-ES" sz="1400" i="1" dirty="0"/>
            <a:t>21/6/2018</a:t>
          </a:r>
        </a:p>
      </dgm:t>
    </dgm:pt>
    <dgm:pt modelId="{D6D85CAD-F371-4F20-A22A-6848738EFE75}" type="parTrans" cxnId="{42D9CB82-BABE-4BB4-A09D-4C188BC66CE7}">
      <dgm:prSet/>
      <dgm:spPr/>
      <dgm:t>
        <a:bodyPr/>
        <a:lstStyle/>
        <a:p>
          <a:endParaRPr lang="es-ES" sz="1400" i="1"/>
        </a:p>
      </dgm:t>
    </dgm:pt>
    <dgm:pt modelId="{603B62AA-0021-492C-B9E8-8977C1834A00}" type="sibTrans" cxnId="{42D9CB82-BABE-4BB4-A09D-4C188BC66CE7}">
      <dgm:prSet/>
      <dgm:spPr/>
      <dgm:t>
        <a:bodyPr/>
        <a:lstStyle/>
        <a:p>
          <a:endParaRPr lang="es-ES" sz="1400" i="1"/>
        </a:p>
      </dgm:t>
    </dgm:pt>
    <dgm:pt modelId="{AC4461B5-1A86-45EB-A415-E8582B023172}">
      <dgm:prSet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s-ES" sz="1400" i="1" dirty="0" err="1"/>
            <a:t>Verão</a:t>
          </a:r>
          <a:r>
            <a:rPr lang="es-ES" sz="1400" i="1" dirty="0"/>
            <a:t>/</a:t>
          </a:r>
          <a:r>
            <a:rPr lang="es-ES" sz="1400" i="1" dirty="0" err="1"/>
            <a:t>Ou</a:t>
          </a:r>
          <a:r>
            <a:rPr lang="es-ES" sz="1400" i="1" dirty="0"/>
            <a:t>-tono 2018</a:t>
          </a:r>
        </a:p>
      </dgm:t>
    </dgm:pt>
    <dgm:pt modelId="{03F9E484-514B-44B7-83FF-1ECA472B02F9}" type="parTrans" cxnId="{B1B5B2F6-D0BC-4011-B20E-BCB378CB1466}">
      <dgm:prSet/>
      <dgm:spPr/>
      <dgm:t>
        <a:bodyPr/>
        <a:lstStyle/>
        <a:p>
          <a:endParaRPr lang="es-ES" sz="1400" i="1"/>
        </a:p>
      </dgm:t>
    </dgm:pt>
    <dgm:pt modelId="{0D3CE4C7-030A-4A59-844C-911DA3A22AE1}" type="sibTrans" cxnId="{B1B5B2F6-D0BC-4011-B20E-BCB378CB1466}">
      <dgm:prSet/>
      <dgm:spPr/>
      <dgm:t>
        <a:bodyPr/>
        <a:lstStyle/>
        <a:p>
          <a:endParaRPr lang="es-ES" sz="1400" i="1"/>
        </a:p>
      </dgm:t>
    </dgm:pt>
    <dgm:pt modelId="{52C1E8D5-A6DE-451A-A490-1C14E7CA05B8}">
      <dgm:prSet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s-ES" sz="1400" i="1" dirty="0"/>
            <a:t>Outono2018 Inverno2019</a:t>
          </a:r>
        </a:p>
      </dgm:t>
    </dgm:pt>
    <dgm:pt modelId="{7DCEBDEB-4151-44D7-AB31-795C84A54157}" type="parTrans" cxnId="{46E06CD3-A278-4355-9734-FE017704F735}">
      <dgm:prSet/>
      <dgm:spPr/>
      <dgm:t>
        <a:bodyPr/>
        <a:lstStyle/>
        <a:p>
          <a:endParaRPr lang="es-ES" sz="1400" i="1"/>
        </a:p>
      </dgm:t>
    </dgm:pt>
    <dgm:pt modelId="{6769EC53-0C6C-43ED-84CD-E5ED5877E6AB}" type="sibTrans" cxnId="{46E06CD3-A278-4355-9734-FE017704F735}">
      <dgm:prSet/>
      <dgm:spPr/>
      <dgm:t>
        <a:bodyPr/>
        <a:lstStyle/>
        <a:p>
          <a:endParaRPr lang="es-ES" sz="1400" i="1"/>
        </a:p>
      </dgm:t>
    </dgm:pt>
    <dgm:pt modelId="{6CE8C1E5-537F-4B48-9914-41EC97566C35}" type="pres">
      <dgm:prSet presAssocID="{BCD87349-C4C4-483B-8EB5-B2657E006DF2}" presName="linearFlow" presStyleCnt="0">
        <dgm:presLayoutVars>
          <dgm:dir/>
          <dgm:animLvl val="lvl"/>
          <dgm:resizeHandles val="exact"/>
        </dgm:presLayoutVars>
      </dgm:prSet>
      <dgm:spPr/>
    </dgm:pt>
    <dgm:pt modelId="{9D4578DA-A742-4899-A39D-C51904B830B6}" type="pres">
      <dgm:prSet presAssocID="{4320A371-D17B-4466-BBB9-E1BFEF0CF3AF}" presName="composite" presStyleCnt="0"/>
      <dgm:spPr/>
    </dgm:pt>
    <dgm:pt modelId="{989EAD4E-96C4-47C4-8ADE-7F654F47ACDB}" type="pres">
      <dgm:prSet presAssocID="{4320A371-D17B-4466-BBB9-E1BFEF0CF3AF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3CFE154-38E4-491F-89F9-5716D79A8458}" type="pres">
      <dgm:prSet presAssocID="{4320A371-D17B-4466-BBB9-E1BFEF0CF3AF}" presName="descendantText" presStyleLbl="alignAcc1" presStyleIdx="0" presStyleCnt="5" custLinFactNeighborX="-502" custLinFactNeighborY="9125">
        <dgm:presLayoutVars>
          <dgm:bulletEnabled val="1"/>
        </dgm:presLayoutVars>
      </dgm:prSet>
      <dgm:spPr>
        <a:noFill/>
        <a:ln>
          <a:noFill/>
        </a:ln>
      </dgm:spPr>
    </dgm:pt>
    <dgm:pt modelId="{FFAF4865-1013-41CC-93CC-441B61428DA3}" type="pres">
      <dgm:prSet presAssocID="{C93F2B3B-5173-47C3-8C7B-316F8910934D}" presName="sp" presStyleCnt="0"/>
      <dgm:spPr/>
    </dgm:pt>
    <dgm:pt modelId="{D4AC96D2-1F87-4D3A-AB39-4DB84616EE38}" type="pres">
      <dgm:prSet presAssocID="{D3FA009A-0305-40B6-8C55-1AE6078D287A}" presName="composite" presStyleCnt="0"/>
      <dgm:spPr/>
    </dgm:pt>
    <dgm:pt modelId="{D1E1528C-0DB6-41EC-85BA-371707B39CCF}" type="pres">
      <dgm:prSet presAssocID="{D3FA009A-0305-40B6-8C55-1AE6078D287A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82D26090-9058-49A6-A3D0-B7426358D9CA}" type="pres">
      <dgm:prSet presAssocID="{D3FA009A-0305-40B6-8C55-1AE6078D287A}" presName="descendantText" presStyleLbl="alignAcc1" presStyleIdx="1" presStyleCnt="5" custLinFactNeighborX="-510" custLinFactNeighborY="653">
        <dgm:presLayoutVars>
          <dgm:bulletEnabled val="1"/>
        </dgm:presLayoutVars>
      </dgm:prSet>
      <dgm:spPr>
        <a:noFill/>
        <a:ln>
          <a:noFill/>
        </a:ln>
      </dgm:spPr>
    </dgm:pt>
    <dgm:pt modelId="{349F070E-A0AF-48FA-8309-97560052EB25}" type="pres">
      <dgm:prSet presAssocID="{9FD3C42F-B9E9-415C-B114-9779960E12DF}" presName="sp" presStyleCnt="0"/>
      <dgm:spPr/>
    </dgm:pt>
    <dgm:pt modelId="{206A4D76-F5B1-492B-99B7-C968F51FE2DC}" type="pres">
      <dgm:prSet presAssocID="{44805F6B-0E29-4EB1-B26B-549BE323579C}" presName="composite" presStyleCnt="0"/>
      <dgm:spPr/>
    </dgm:pt>
    <dgm:pt modelId="{D0BD2598-67C1-4821-82CE-1D2B785FFB9E}" type="pres">
      <dgm:prSet presAssocID="{44805F6B-0E29-4EB1-B26B-549BE323579C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F49B15F-C205-49D3-8AAA-6DEEE5586E0B}" type="pres">
      <dgm:prSet presAssocID="{44805F6B-0E29-4EB1-B26B-549BE323579C}" presName="descendantText" presStyleLbl="alignAcc1" presStyleIdx="2" presStyleCnt="5">
        <dgm:presLayoutVars>
          <dgm:bulletEnabled val="1"/>
        </dgm:presLayoutVars>
      </dgm:prSet>
      <dgm:spPr>
        <a:noFill/>
        <a:ln>
          <a:noFill/>
        </a:ln>
      </dgm:spPr>
    </dgm:pt>
    <dgm:pt modelId="{E04A056A-3C4C-4A7E-B9FF-E369922052EF}" type="pres">
      <dgm:prSet presAssocID="{603B62AA-0021-492C-B9E8-8977C1834A00}" presName="sp" presStyleCnt="0"/>
      <dgm:spPr/>
    </dgm:pt>
    <dgm:pt modelId="{C6193322-3785-444A-AC86-A8A2F5CEEC61}" type="pres">
      <dgm:prSet presAssocID="{AC4461B5-1A86-45EB-A415-E8582B023172}" presName="composite" presStyleCnt="0"/>
      <dgm:spPr/>
    </dgm:pt>
    <dgm:pt modelId="{8C16713D-136B-47FB-AB2C-5CFBA19A3F45}" type="pres">
      <dgm:prSet presAssocID="{AC4461B5-1A86-45EB-A415-E8582B023172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EE85A308-C885-497B-A2D2-735B7D2F0D02}" type="pres">
      <dgm:prSet presAssocID="{AC4461B5-1A86-45EB-A415-E8582B023172}" presName="descendantText" presStyleLbl="alignAcc1" presStyleIdx="3" presStyleCnt="5">
        <dgm:presLayoutVars>
          <dgm:bulletEnabled val="1"/>
        </dgm:presLayoutVars>
      </dgm:prSet>
      <dgm:spPr>
        <a:noFill/>
        <a:ln>
          <a:noFill/>
        </a:ln>
      </dgm:spPr>
    </dgm:pt>
    <dgm:pt modelId="{243117BF-67EB-4CA3-9F7A-3920F2EFC3D7}" type="pres">
      <dgm:prSet presAssocID="{0D3CE4C7-030A-4A59-844C-911DA3A22AE1}" presName="sp" presStyleCnt="0"/>
      <dgm:spPr/>
    </dgm:pt>
    <dgm:pt modelId="{60639934-637A-4919-903F-B10D930810EA}" type="pres">
      <dgm:prSet presAssocID="{52C1E8D5-A6DE-451A-A490-1C14E7CA05B8}" presName="composite" presStyleCnt="0"/>
      <dgm:spPr/>
    </dgm:pt>
    <dgm:pt modelId="{03C00C16-87E5-4E9A-B737-8D953BD942EA}" type="pres">
      <dgm:prSet presAssocID="{52C1E8D5-A6DE-451A-A490-1C14E7CA05B8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CE016E6-CBE8-44AC-82E5-BE6E5929A428}" type="pres">
      <dgm:prSet presAssocID="{52C1E8D5-A6DE-451A-A490-1C14E7CA05B8}" presName="descendantText" presStyleLbl="alignAcc1" presStyleIdx="4" presStyleCnt="5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D2EE372E-709F-4DA0-B4D4-2F8F49A8BC4D}" srcId="{BCD87349-C4C4-483B-8EB5-B2657E006DF2}" destId="{4320A371-D17B-4466-BBB9-E1BFEF0CF3AF}" srcOrd="0" destOrd="0" parTransId="{1E4994EB-845B-453D-8F6E-EC4E0D8B4604}" sibTransId="{C93F2B3B-5173-47C3-8C7B-316F8910934D}"/>
    <dgm:cxn modelId="{EC8E0A32-9592-46A8-BF4E-B64BC336E940}" type="presOf" srcId="{D3FA009A-0305-40B6-8C55-1AE6078D287A}" destId="{D1E1528C-0DB6-41EC-85BA-371707B39CCF}" srcOrd="0" destOrd="0" presId="urn:microsoft.com/office/officeart/2005/8/layout/chevron2"/>
    <dgm:cxn modelId="{E0B72145-D232-43EC-88B3-A02748B2BB42}" type="presOf" srcId="{52C1E8D5-A6DE-451A-A490-1C14E7CA05B8}" destId="{03C00C16-87E5-4E9A-B737-8D953BD942EA}" srcOrd="0" destOrd="0" presId="urn:microsoft.com/office/officeart/2005/8/layout/chevron2"/>
    <dgm:cxn modelId="{172BFB4F-BA2C-46FF-A12D-1EC207FC1702}" srcId="{BCD87349-C4C4-483B-8EB5-B2657E006DF2}" destId="{D3FA009A-0305-40B6-8C55-1AE6078D287A}" srcOrd="1" destOrd="0" parTransId="{1EA6D2F5-799E-48BA-9E7F-96EBFE833AFF}" sibTransId="{9FD3C42F-B9E9-415C-B114-9779960E12DF}"/>
    <dgm:cxn modelId="{42D9CB82-BABE-4BB4-A09D-4C188BC66CE7}" srcId="{BCD87349-C4C4-483B-8EB5-B2657E006DF2}" destId="{44805F6B-0E29-4EB1-B26B-549BE323579C}" srcOrd="2" destOrd="0" parTransId="{D6D85CAD-F371-4F20-A22A-6848738EFE75}" sibTransId="{603B62AA-0021-492C-B9E8-8977C1834A00}"/>
    <dgm:cxn modelId="{6205FD8B-3613-4B9A-A694-C9F6A8A091D5}" type="presOf" srcId="{AC4461B5-1A86-45EB-A415-E8582B023172}" destId="{8C16713D-136B-47FB-AB2C-5CFBA19A3F45}" srcOrd="0" destOrd="0" presId="urn:microsoft.com/office/officeart/2005/8/layout/chevron2"/>
    <dgm:cxn modelId="{82D1AFB6-02FC-4504-B987-38004AE1D2DA}" type="presOf" srcId="{44805F6B-0E29-4EB1-B26B-549BE323579C}" destId="{D0BD2598-67C1-4821-82CE-1D2B785FFB9E}" srcOrd="0" destOrd="0" presId="urn:microsoft.com/office/officeart/2005/8/layout/chevron2"/>
    <dgm:cxn modelId="{46E06CD3-A278-4355-9734-FE017704F735}" srcId="{BCD87349-C4C4-483B-8EB5-B2657E006DF2}" destId="{52C1E8D5-A6DE-451A-A490-1C14E7CA05B8}" srcOrd="4" destOrd="0" parTransId="{7DCEBDEB-4151-44D7-AB31-795C84A54157}" sibTransId="{6769EC53-0C6C-43ED-84CD-E5ED5877E6AB}"/>
    <dgm:cxn modelId="{87C878E1-6E2C-4F38-9803-CDF95E1B27B3}" type="presOf" srcId="{BCD87349-C4C4-483B-8EB5-B2657E006DF2}" destId="{6CE8C1E5-537F-4B48-9914-41EC97566C35}" srcOrd="0" destOrd="0" presId="urn:microsoft.com/office/officeart/2005/8/layout/chevron2"/>
    <dgm:cxn modelId="{B1B5B2F6-D0BC-4011-B20E-BCB378CB1466}" srcId="{BCD87349-C4C4-483B-8EB5-B2657E006DF2}" destId="{AC4461B5-1A86-45EB-A415-E8582B023172}" srcOrd="3" destOrd="0" parTransId="{03F9E484-514B-44B7-83FF-1ECA472B02F9}" sibTransId="{0D3CE4C7-030A-4A59-844C-911DA3A22AE1}"/>
    <dgm:cxn modelId="{6E14B9FA-FCD0-4B60-9ABE-27F44107AED2}" type="presOf" srcId="{4320A371-D17B-4466-BBB9-E1BFEF0CF3AF}" destId="{989EAD4E-96C4-47C4-8ADE-7F654F47ACDB}" srcOrd="0" destOrd="0" presId="urn:microsoft.com/office/officeart/2005/8/layout/chevron2"/>
    <dgm:cxn modelId="{E9A18C9D-89C5-49C0-9F3E-ECB95D5987C9}" type="presParOf" srcId="{6CE8C1E5-537F-4B48-9914-41EC97566C35}" destId="{9D4578DA-A742-4899-A39D-C51904B830B6}" srcOrd="0" destOrd="0" presId="urn:microsoft.com/office/officeart/2005/8/layout/chevron2"/>
    <dgm:cxn modelId="{B3F493F4-30A4-4B38-B13A-1B6DF0E791D3}" type="presParOf" srcId="{9D4578DA-A742-4899-A39D-C51904B830B6}" destId="{989EAD4E-96C4-47C4-8ADE-7F654F47ACDB}" srcOrd="0" destOrd="0" presId="urn:microsoft.com/office/officeart/2005/8/layout/chevron2"/>
    <dgm:cxn modelId="{7D56662A-A7AD-4FC5-9E0B-BAAF279B48D3}" type="presParOf" srcId="{9D4578DA-A742-4899-A39D-C51904B830B6}" destId="{B3CFE154-38E4-491F-89F9-5716D79A8458}" srcOrd="1" destOrd="0" presId="urn:microsoft.com/office/officeart/2005/8/layout/chevron2"/>
    <dgm:cxn modelId="{3B3AA7A7-489E-4D47-80A1-F992B7532534}" type="presParOf" srcId="{6CE8C1E5-537F-4B48-9914-41EC97566C35}" destId="{FFAF4865-1013-41CC-93CC-441B61428DA3}" srcOrd="1" destOrd="0" presId="urn:microsoft.com/office/officeart/2005/8/layout/chevron2"/>
    <dgm:cxn modelId="{13488906-8586-4710-9208-7EFD4A7AFDA1}" type="presParOf" srcId="{6CE8C1E5-537F-4B48-9914-41EC97566C35}" destId="{D4AC96D2-1F87-4D3A-AB39-4DB84616EE38}" srcOrd="2" destOrd="0" presId="urn:microsoft.com/office/officeart/2005/8/layout/chevron2"/>
    <dgm:cxn modelId="{10A4B88D-143C-47FD-B109-CD2DF75E232C}" type="presParOf" srcId="{D4AC96D2-1F87-4D3A-AB39-4DB84616EE38}" destId="{D1E1528C-0DB6-41EC-85BA-371707B39CCF}" srcOrd="0" destOrd="0" presId="urn:microsoft.com/office/officeart/2005/8/layout/chevron2"/>
    <dgm:cxn modelId="{8C699E79-9027-4DF2-B427-50E1F098AD69}" type="presParOf" srcId="{D4AC96D2-1F87-4D3A-AB39-4DB84616EE38}" destId="{82D26090-9058-49A6-A3D0-B7426358D9CA}" srcOrd="1" destOrd="0" presId="urn:microsoft.com/office/officeart/2005/8/layout/chevron2"/>
    <dgm:cxn modelId="{9B0E13A8-5431-4F04-AF49-A76FD771E8C8}" type="presParOf" srcId="{6CE8C1E5-537F-4B48-9914-41EC97566C35}" destId="{349F070E-A0AF-48FA-8309-97560052EB25}" srcOrd="3" destOrd="0" presId="urn:microsoft.com/office/officeart/2005/8/layout/chevron2"/>
    <dgm:cxn modelId="{89C2FC27-0437-4BDC-BF13-D22CAB02DF8A}" type="presParOf" srcId="{6CE8C1E5-537F-4B48-9914-41EC97566C35}" destId="{206A4D76-F5B1-492B-99B7-C968F51FE2DC}" srcOrd="4" destOrd="0" presId="urn:microsoft.com/office/officeart/2005/8/layout/chevron2"/>
    <dgm:cxn modelId="{7E83B8CA-AD9C-43BB-9993-BCE490DE66D9}" type="presParOf" srcId="{206A4D76-F5B1-492B-99B7-C968F51FE2DC}" destId="{D0BD2598-67C1-4821-82CE-1D2B785FFB9E}" srcOrd="0" destOrd="0" presId="urn:microsoft.com/office/officeart/2005/8/layout/chevron2"/>
    <dgm:cxn modelId="{10D4F586-6887-4538-8F95-F6588E8BB89F}" type="presParOf" srcId="{206A4D76-F5B1-492B-99B7-C968F51FE2DC}" destId="{0F49B15F-C205-49D3-8AAA-6DEEE5586E0B}" srcOrd="1" destOrd="0" presId="urn:microsoft.com/office/officeart/2005/8/layout/chevron2"/>
    <dgm:cxn modelId="{ECC6C2B2-5E6B-4112-94C5-2DA15852AD15}" type="presParOf" srcId="{6CE8C1E5-537F-4B48-9914-41EC97566C35}" destId="{E04A056A-3C4C-4A7E-B9FF-E369922052EF}" srcOrd="5" destOrd="0" presId="urn:microsoft.com/office/officeart/2005/8/layout/chevron2"/>
    <dgm:cxn modelId="{054E2345-DFA9-4750-BDAC-A35E2815F488}" type="presParOf" srcId="{6CE8C1E5-537F-4B48-9914-41EC97566C35}" destId="{C6193322-3785-444A-AC86-A8A2F5CEEC61}" srcOrd="6" destOrd="0" presId="urn:microsoft.com/office/officeart/2005/8/layout/chevron2"/>
    <dgm:cxn modelId="{EEC92E67-92DA-442B-A098-4E46EF4313A5}" type="presParOf" srcId="{C6193322-3785-444A-AC86-A8A2F5CEEC61}" destId="{8C16713D-136B-47FB-AB2C-5CFBA19A3F45}" srcOrd="0" destOrd="0" presId="urn:microsoft.com/office/officeart/2005/8/layout/chevron2"/>
    <dgm:cxn modelId="{49CA80F4-FC27-4E4B-8FFC-DF6141EC68E0}" type="presParOf" srcId="{C6193322-3785-444A-AC86-A8A2F5CEEC61}" destId="{EE85A308-C885-497B-A2D2-735B7D2F0D02}" srcOrd="1" destOrd="0" presId="urn:microsoft.com/office/officeart/2005/8/layout/chevron2"/>
    <dgm:cxn modelId="{F6454216-FC74-4654-BF6E-330A8ABD8912}" type="presParOf" srcId="{6CE8C1E5-537F-4B48-9914-41EC97566C35}" destId="{243117BF-67EB-4CA3-9F7A-3920F2EFC3D7}" srcOrd="7" destOrd="0" presId="urn:microsoft.com/office/officeart/2005/8/layout/chevron2"/>
    <dgm:cxn modelId="{BDA0D2D5-524C-460A-BB79-A708D936EFB5}" type="presParOf" srcId="{6CE8C1E5-537F-4B48-9914-41EC97566C35}" destId="{60639934-637A-4919-903F-B10D930810EA}" srcOrd="8" destOrd="0" presId="urn:microsoft.com/office/officeart/2005/8/layout/chevron2"/>
    <dgm:cxn modelId="{87C35807-09BA-435B-9C96-02A562145853}" type="presParOf" srcId="{60639934-637A-4919-903F-B10D930810EA}" destId="{03C00C16-87E5-4E9A-B737-8D953BD942EA}" srcOrd="0" destOrd="0" presId="urn:microsoft.com/office/officeart/2005/8/layout/chevron2"/>
    <dgm:cxn modelId="{81798D5F-3922-4D05-93A3-8C4B9FE57DC7}" type="presParOf" srcId="{60639934-637A-4919-903F-B10D930810EA}" destId="{8CE016E6-CBE8-44AC-82E5-BE6E5929A4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D1833E-D47F-4148-AA7F-6C74C0E04D04}" type="doc">
      <dgm:prSet loTypeId="urn:microsoft.com/office/officeart/2005/8/layout/hProcess9" loCatId="" qsTypeId="urn:microsoft.com/office/officeart/2005/8/quickstyle/simple1" qsCatId="simple" csTypeId="urn:microsoft.com/office/officeart/2005/8/colors/colorful5" csCatId="colorful" phldr="1"/>
      <dgm:spPr/>
    </dgm:pt>
    <dgm:pt modelId="{BB02F87C-73CE-DD4E-89B8-7F092427866E}">
      <dgm:prSet phldrT="[Texto]" custT="1"/>
      <dgm:spPr/>
      <dgm:t>
        <a:bodyPr/>
        <a:lstStyle/>
        <a:p>
          <a:r>
            <a:rPr lang="es-ES" sz="1400" dirty="0">
              <a:latin typeface="+mn-lt"/>
            </a:rPr>
            <a:t>Técnicos/as</a:t>
          </a:r>
        </a:p>
      </dgm:t>
    </dgm:pt>
    <dgm:pt modelId="{ABF26C44-226F-444B-9C78-A401679293C3}" type="parTrans" cxnId="{7B38C3E8-E66A-F541-A356-345E3DA2EE3C}">
      <dgm:prSet/>
      <dgm:spPr/>
      <dgm:t>
        <a:bodyPr/>
        <a:lstStyle/>
        <a:p>
          <a:endParaRPr lang="es-ES" sz="1400">
            <a:latin typeface="+mn-lt"/>
          </a:endParaRPr>
        </a:p>
      </dgm:t>
    </dgm:pt>
    <dgm:pt modelId="{57916DF8-2531-2B48-9251-FF61B8DD82B6}" type="sibTrans" cxnId="{7B38C3E8-E66A-F541-A356-345E3DA2EE3C}">
      <dgm:prSet/>
      <dgm:spPr/>
      <dgm:t>
        <a:bodyPr/>
        <a:lstStyle/>
        <a:p>
          <a:endParaRPr lang="es-ES" sz="1400">
            <a:latin typeface="+mn-lt"/>
          </a:endParaRPr>
        </a:p>
      </dgm:t>
    </dgm:pt>
    <dgm:pt modelId="{7802FCA6-BC37-724F-80EE-857F8192965C}">
      <dgm:prSet phldrT="[Texto]" custT="1"/>
      <dgm:spPr/>
      <dgm:t>
        <a:bodyPr/>
        <a:lstStyle/>
        <a:p>
          <a:r>
            <a:rPr lang="es-ES" sz="1400" dirty="0" err="1">
              <a:latin typeface="+mn-lt"/>
            </a:rPr>
            <a:t>Responsá</a:t>
          </a:r>
          <a:r>
            <a:rPr lang="es-ES" sz="1400" dirty="0">
              <a:latin typeface="+mn-lt"/>
            </a:rPr>
            <a:t>-veis políticos/as</a:t>
          </a:r>
        </a:p>
      </dgm:t>
    </dgm:pt>
    <dgm:pt modelId="{BB16D1EC-46A6-274C-B83F-A01FEEDAE6F7}" type="parTrans" cxnId="{82D9CC5E-FAB2-F847-8566-112E792CDDBA}">
      <dgm:prSet/>
      <dgm:spPr/>
      <dgm:t>
        <a:bodyPr/>
        <a:lstStyle/>
        <a:p>
          <a:endParaRPr lang="es-ES" sz="1400">
            <a:latin typeface="+mn-lt"/>
          </a:endParaRPr>
        </a:p>
      </dgm:t>
    </dgm:pt>
    <dgm:pt modelId="{2591C88D-6A65-5141-86B6-6079812B98DF}" type="sibTrans" cxnId="{82D9CC5E-FAB2-F847-8566-112E792CDDBA}">
      <dgm:prSet/>
      <dgm:spPr/>
      <dgm:t>
        <a:bodyPr/>
        <a:lstStyle/>
        <a:p>
          <a:endParaRPr lang="es-ES" sz="1400">
            <a:latin typeface="+mn-lt"/>
          </a:endParaRPr>
        </a:p>
      </dgm:t>
    </dgm:pt>
    <dgm:pt modelId="{9A406596-4B67-1041-83E1-90A66D82DA62}">
      <dgm:prSet phldrT="[Texto]" custT="1"/>
      <dgm:spPr/>
      <dgm:t>
        <a:bodyPr/>
        <a:lstStyle/>
        <a:p>
          <a:r>
            <a:rPr lang="es-ES" sz="1400" dirty="0" err="1">
              <a:latin typeface="+mn-lt"/>
            </a:rPr>
            <a:t>Adminis-trações</a:t>
          </a:r>
          <a:r>
            <a:rPr lang="es-ES" sz="1400" dirty="0">
              <a:latin typeface="+mn-lt"/>
            </a:rPr>
            <a:t> superiores</a:t>
          </a:r>
        </a:p>
      </dgm:t>
    </dgm:pt>
    <dgm:pt modelId="{F7604090-08E4-7141-8E69-012EA65587C0}" type="parTrans" cxnId="{8B3C3C0B-6D77-7A46-A36E-069A2229F008}">
      <dgm:prSet/>
      <dgm:spPr/>
      <dgm:t>
        <a:bodyPr/>
        <a:lstStyle/>
        <a:p>
          <a:endParaRPr lang="es-ES" sz="1400">
            <a:latin typeface="+mn-lt"/>
          </a:endParaRPr>
        </a:p>
      </dgm:t>
    </dgm:pt>
    <dgm:pt modelId="{7B99F51B-0F75-9049-B0AB-2CFE34BE0874}" type="sibTrans" cxnId="{8B3C3C0B-6D77-7A46-A36E-069A2229F008}">
      <dgm:prSet/>
      <dgm:spPr/>
      <dgm:t>
        <a:bodyPr/>
        <a:lstStyle/>
        <a:p>
          <a:endParaRPr lang="es-ES" sz="1400">
            <a:latin typeface="+mn-lt"/>
          </a:endParaRPr>
        </a:p>
      </dgm:t>
    </dgm:pt>
    <dgm:pt modelId="{F532CA3F-9F48-9042-8141-311861E5F177}" type="pres">
      <dgm:prSet presAssocID="{32D1833E-D47F-4148-AA7F-6C74C0E04D04}" presName="CompostProcess" presStyleCnt="0">
        <dgm:presLayoutVars>
          <dgm:dir/>
          <dgm:resizeHandles val="exact"/>
        </dgm:presLayoutVars>
      </dgm:prSet>
      <dgm:spPr/>
    </dgm:pt>
    <dgm:pt modelId="{16B466AF-4041-844E-9634-A0A018A2DEC1}" type="pres">
      <dgm:prSet presAssocID="{32D1833E-D47F-4148-AA7F-6C74C0E04D04}" presName="arrow" presStyleLbl="bgShp" presStyleIdx="0" presStyleCnt="1"/>
      <dgm:spPr/>
    </dgm:pt>
    <dgm:pt modelId="{8D9714A5-80C3-584F-86C8-E968BA4BA063}" type="pres">
      <dgm:prSet presAssocID="{32D1833E-D47F-4148-AA7F-6C74C0E04D04}" presName="linearProcess" presStyleCnt="0"/>
      <dgm:spPr/>
    </dgm:pt>
    <dgm:pt modelId="{EA1D6133-59C0-1F4E-931C-4EB5EF33CE09}" type="pres">
      <dgm:prSet presAssocID="{BB02F87C-73CE-DD4E-89B8-7F092427866E}" presName="textNode" presStyleLbl="node1" presStyleIdx="0" presStyleCnt="3">
        <dgm:presLayoutVars>
          <dgm:bulletEnabled val="1"/>
        </dgm:presLayoutVars>
      </dgm:prSet>
      <dgm:spPr/>
    </dgm:pt>
    <dgm:pt modelId="{994FF831-0AB4-774F-BE3A-B6BA1359BBE7}" type="pres">
      <dgm:prSet presAssocID="{57916DF8-2531-2B48-9251-FF61B8DD82B6}" presName="sibTrans" presStyleCnt="0"/>
      <dgm:spPr/>
    </dgm:pt>
    <dgm:pt modelId="{2F461BEB-EF83-2844-97D9-6A957F3BB508}" type="pres">
      <dgm:prSet presAssocID="{7802FCA6-BC37-724F-80EE-857F8192965C}" presName="textNode" presStyleLbl="node1" presStyleIdx="1" presStyleCnt="3">
        <dgm:presLayoutVars>
          <dgm:bulletEnabled val="1"/>
        </dgm:presLayoutVars>
      </dgm:prSet>
      <dgm:spPr/>
    </dgm:pt>
    <dgm:pt modelId="{9041ABCB-CAFA-6241-BFC5-63D3FA764183}" type="pres">
      <dgm:prSet presAssocID="{2591C88D-6A65-5141-86B6-6079812B98DF}" presName="sibTrans" presStyleCnt="0"/>
      <dgm:spPr/>
    </dgm:pt>
    <dgm:pt modelId="{2416A2FC-0327-BA46-B52F-FF14DF7F6FEE}" type="pres">
      <dgm:prSet presAssocID="{9A406596-4B67-1041-83E1-90A66D82DA6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B3C3C0B-6D77-7A46-A36E-069A2229F008}" srcId="{32D1833E-D47F-4148-AA7F-6C74C0E04D04}" destId="{9A406596-4B67-1041-83E1-90A66D82DA62}" srcOrd="2" destOrd="0" parTransId="{F7604090-08E4-7141-8E69-012EA65587C0}" sibTransId="{7B99F51B-0F75-9049-B0AB-2CFE34BE0874}"/>
    <dgm:cxn modelId="{4E419D0F-74FE-834B-A541-74DA6937833D}" type="presOf" srcId="{7802FCA6-BC37-724F-80EE-857F8192965C}" destId="{2F461BEB-EF83-2844-97D9-6A957F3BB508}" srcOrd="0" destOrd="0" presId="urn:microsoft.com/office/officeart/2005/8/layout/hProcess9"/>
    <dgm:cxn modelId="{1FF30830-E725-304A-BE5F-7D45FD444EDB}" type="presOf" srcId="{9A406596-4B67-1041-83E1-90A66D82DA62}" destId="{2416A2FC-0327-BA46-B52F-FF14DF7F6FEE}" srcOrd="0" destOrd="0" presId="urn:microsoft.com/office/officeart/2005/8/layout/hProcess9"/>
    <dgm:cxn modelId="{32AF8F58-DB67-4F48-9FE1-2D20FFE8C0F6}" type="presOf" srcId="{BB02F87C-73CE-DD4E-89B8-7F092427866E}" destId="{EA1D6133-59C0-1F4E-931C-4EB5EF33CE09}" srcOrd="0" destOrd="0" presId="urn:microsoft.com/office/officeart/2005/8/layout/hProcess9"/>
    <dgm:cxn modelId="{82D9CC5E-FAB2-F847-8566-112E792CDDBA}" srcId="{32D1833E-D47F-4148-AA7F-6C74C0E04D04}" destId="{7802FCA6-BC37-724F-80EE-857F8192965C}" srcOrd="1" destOrd="0" parTransId="{BB16D1EC-46A6-274C-B83F-A01FEEDAE6F7}" sibTransId="{2591C88D-6A65-5141-86B6-6079812B98DF}"/>
    <dgm:cxn modelId="{7FF9B1AE-2BCC-8F4A-ACEA-1C4981276A40}" type="presOf" srcId="{32D1833E-D47F-4148-AA7F-6C74C0E04D04}" destId="{F532CA3F-9F48-9042-8141-311861E5F177}" srcOrd="0" destOrd="0" presId="urn:microsoft.com/office/officeart/2005/8/layout/hProcess9"/>
    <dgm:cxn modelId="{7B38C3E8-E66A-F541-A356-345E3DA2EE3C}" srcId="{32D1833E-D47F-4148-AA7F-6C74C0E04D04}" destId="{BB02F87C-73CE-DD4E-89B8-7F092427866E}" srcOrd="0" destOrd="0" parTransId="{ABF26C44-226F-444B-9C78-A401679293C3}" sibTransId="{57916DF8-2531-2B48-9251-FF61B8DD82B6}"/>
    <dgm:cxn modelId="{9F6E242D-930A-9F40-B1E6-146C5BE31D6F}" type="presParOf" srcId="{F532CA3F-9F48-9042-8141-311861E5F177}" destId="{16B466AF-4041-844E-9634-A0A018A2DEC1}" srcOrd="0" destOrd="0" presId="urn:microsoft.com/office/officeart/2005/8/layout/hProcess9"/>
    <dgm:cxn modelId="{8E16977C-2C43-CC4F-9084-F55DF5BE892F}" type="presParOf" srcId="{F532CA3F-9F48-9042-8141-311861E5F177}" destId="{8D9714A5-80C3-584F-86C8-E968BA4BA063}" srcOrd="1" destOrd="0" presId="urn:microsoft.com/office/officeart/2005/8/layout/hProcess9"/>
    <dgm:cxn modelId="{607C90D1-F197-1C40-BB02-B574D42477D8}" type="presParOf" srcId="{8D9714A5-80C3-584F-86C8-E968BA4BA063}" destId="{EA1D6133-59C0-1F4E-931C-4EB5EF33CE09}" srcOrd="0" destOrd="0" presId="urn:microsoft.com/office/officeart/2005/8/layout/hProcess9"/>
    <dgm:cxn modelId="{976D8E1A-F2C0-C74A-B764-5B80463D440D}" type="presParOf" srcId="{8D9714A5-80C3-584F-86C8-E968BA4BA063}" destId="{994FF831-0AB4-774F-BE3A-B6BA1359BBE7}" srcOrd="1" destOrd="0" presId="urn:microsoft.com/office/officeart/2005/8/layout/hProcess9"/>
    <dgm:cxn modelId="{7576E5A9-AAB5-DF4C-B89B-EE78957B6513}" type="presParOf" srcId="{8D9714A5-80C3-584F-86C8-E968BA4BA063}" destId="{2F461BEB-EF83-2844-97D9-6A957F3BB508}" srcOrd="2" destOrd="0" presId="urn:microsoft.com/office/officeart/2005/8/layout/hProcess9"/>
    <dgm:cxn modelId="{AB212797-9E4A-AA48-BE8A-EE7951017B99}" type="presParOf" srcId="{8D9714A5-80C3-584F-86C8-E968BA4BA063}" destId="{9041ABCB-CAFA-6241-BFC5-63D3FA764183}" srcOrd="3" destOrd="0" presId="urn:microsoft.com/office/officeart/2005/8/layout/hProcess9"/>
    <dgm:cxn modelId="{BFFA3338-9E67-3843-82E9-FFE1042F26FE}" type="presParOf" srcId="{8D9714A5-80C3-584F-86C8-E968BA4BA063}" destId="{2416A2FC-0327-BA46-B52F-FF14DF7F6F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EBFFA4-4C2C-45C6-8A21-EA8E3A399AA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7C764002-9EF3-4127-93B9-302BB6710E05}">
      <dgm:prSet phldrT="[Texto]" custT="1"/>
      <dgm:spPr/>
      <dgm:t>
        <a:bodyPr/>
        <a:lstStyle/>
        <a:p>
          <a:r>
            <a:rPr lang="es-ES" sz="1200" b="0" dirty="0" err="1"/>
            <a:t>Regulamento</a:t>
          </a:r>
          <a:r>
            <a:rPr lang="es-ES" sz="1200" b="0" dirty="0"/>
            <a:t> 2021/1059 (INTERREG): </a:t>
          </a:r>
          <a:r>
            <a:rPr lang="es-ES" sz="1200" b="0" dirty="0" err="1"/>
            <a:t>governança</a:t>
          </a:r>
          <a:r>
            <a:rPr lang="es-ES" sz="1200" b="0" dirty="0"/>
            <a:t>, </a:t>
          </a:r>
          <a:r>
            <a:rPr lang="es-ES" sz="1200" b="0" dirty="0" err="1"/>
            <a:t>capacidade</a:t>
          </a:r>
          <a:r>
            <a:rPr lang="es-ES" sz="1200" b="0" dirty="0"/>
            <a:t> institucional, etc.</a:t>
          </a:r>
        </a:p>
      </dgm:t>
    </dgm:pt>
    <dgm:pt modelId="{7608BD3C-5916-409B-908F-E86CCD87E371}" type="parTrans" cxnId="{6F3A437C-66AC-4792-8687-F34BD624A4B3}">
      <dgm:prSet/>
      <dgm:spPr/>
      <dgm:t>
        <a:bodyPr/>
        <a:lstStyle/>
        <a:p>
          <a:endParaRPr lang="es-ES" sz="1200" b="0"/>
        </a:p>
      </dgm:t>
    </dgm:pt>
    <dgm:pt modelId="{607ED675-C9F8-406E-9CDB-5A93F42F1AE7}" type="sibTrans" cxnId="{6F3A437C-66AC-4792-8687-F34BD624A4B3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1200" b="0" i="1" dirty="0"/>
            <a:t>Agenda territorial 2030 </a:t>
          </a:r>
          <a:r>
            <a:rPr lang="es-ES" sz="1200" b="0" i="0" dirty="0"/>
            <a:t>(2020)</a:t>
          </a:r>
          <a:r>
            <a:rPr lang="es-ES" sz="1200" b="0" dirty="0"/>
            <a:t>: «Europa verde e justa»</a:t>
          </a:r>
        </a:p>
      </dgm:t>
    </dgm:pt>
    <dgm:pt modelId="{7357120A-FDC5-4B1E-8B75-129B058D370F}">
      <dgm:prSet phldrT="[Texto]" custT="1"/>
      <dgm:spPr/>
      <dgm:t>
        <a:bodyPr/>
        <a:lstStyle/>
        <a:p>
          <a:pPr algn="r"/>
          <a:r>
            <a:rPr lang="es-ES" sz="1200" b="0" dirty="0"/>
            <a:t>UE</a:t>
          </a:r>
        </a:p>
      </dgm:t>
    </dgm:pt>
    <dgm:pt modelId="{D5448949-8D9B-466B-BD6F-9919A9B37AE6}" type="parTrans" cxnId="{E7F2122A-16CB-46CE-ACA7-E3E0A7F3993D}">
      <dgm:prSet/>
      <dgm:spPr/>
      <dgm:t>
        <a:bodyPr/>
        <a:lstStyle/>
        <a:p>
          <a:endParaRPr lang="es-ES" sz="1200" b="0"/>
        </a:p>
      </dgm:t>
    </dgm:pt>
    <dgm:pt modelId="{02F13422-3B14-4991-8F46-598084AB3A35}" type="sibTrans" cxnId="{E7F2122A-16CB-46CE-ACA7-E3E0A7F3993D}">
      <dgm:prSet/>
      <dgm:spPr/>
      <dgm:t>
        <a:bodyPr/>
        <a:lstStyle/>
        <a:p>
          <a:endParaRPr lang="es-ES" sz="1200" b="0"/>
        </a:p>
      </dgm:t>
    </dgm:pt>
    <dgm:pt modelId="{D1F29ED3-5F70-4731-B907-716D65B5C4D6}">
      <dgm:prSet phldrT="[Texto]" custT="1"/>
      <dgm:spPr>
        <a:solidFill>
          <a:schemeClr val="bg1"/>
        </a:solidFill>
      </dgm:spPr>
      <dgm:t>
        <a:bodyPr/>
        <a:lstStyle/>
        <a:p>
          <a:r>
            <a:rPr lang="pt-BR" sz="1200" b="0" i="1" dirty="0"/>
            <a:t>Est. Comum de </a:t>
          </a:r>
          <a:r>
            <a:rPr lang="pt-BR" sz="1200" b="0" i="1" dirty="0" err="1"/>
            <a:t>Desenvolvi-mento</a:t>
          </a:r>
          <a:r>
            <a:rPr lang="pt-BR" sz="1200" b="0" i="1" dirty="0"/>
            <a:t> </a:t>
          </a:r>
          <a:r>
            <a:rPr lang="pt-BR" sz="1200" b="0" i="1" dirty="0" err="1"/>
            <a:t>Trans-fronteiriço</a:t>
          </a:r>
          <a:r>
            <a:rPr lang="pt-BR" sz="1200" b="0" i="1" dirty="0"/>
            <a:t> </a:t>
          </a:r>
          <a:r>
            <a:rPr lang="pt-BR" sz="1200" b="0" i="0" dirty="0"/>
            <a:t>(2020): mobilidade, serviços, meio ambiente</a:t>
          </a:r>
          <a:endParaRPr lang="es-ES" sz="1200" b="0" i="1" dirty="0"/>
        </a:p>
      </dgm:t>
    </dgm:pt>
    <dgm:pt modelId="{5A10D70B-18CB-4763-855A-0FDAB0061490}" type="parTrans" cxnId="{AFE10F01-7D3E-4C19-AB93-9F2A03274BCF}">
      <dgm:prSet/>
      <dgm:spPr/>
      <dgm:t>
        <a:bodyPr/>
        <a:lstStyle/>
        <a:p>
          <a:endParaRPr lang="es-ES" sz="1200" b="0"/>
        </a:p>
      </dgm:t>
    </dgm:pt>
    <dgm:pt modelId="{38BB6B2E-2E3E-4C4A-BF25-02AFAD1357FB}" type="sibTrans" cxnId="{AFE10F01-7D3E-4C19-AB93-9F2A03274BCF}">
      <dgm:prSet custT="1"/>
      <dgm:spPr>
        <a:solidFill>
          <a:schemeClr val="bg1"/>
        </a:solidFill>
      </dgm:spPr>
      <dgm:t>
        <a:bodyPr/>
        <a:lstStyle/>
        <a:p>
          <a:r>
            <a:rPr lang="pt-BR" sz="1200" b="0" i="1" dirty="0"/>
            <a:t>Est. de </a:t>
          </a:r>
          <a:r>
            <a:rPr lang="pt-BR" sz="1200" b="0" i="1" dirty="0" err="1"/>
            <a:t>Susten-tabilidade</a:t>
          </a:r>
          <a:r>
            <a:rPr lang="pt-BR" sz="1200" b="0" i="1" dirty="0"/>
            <a:t> do </a:t>
          </a:r>
          <a:r>
            <a:rPr lang="pt-BR" sz="1200" b="0" i="1" dirty="0" err="1"/>
            <a:t>Turism</a:t>
          </a:r>
          <a:r>
            <a:rPr lang="pt-BR" sz="1200" b="0" i="1" dirty="0"/>
            <a:t> </a:t>
          </a:r>
          <a:r>
            <a:rPr lang="pt-BR" sz="1200" b="0" i="1" dirty="0" err="1"/>
            <a:t>Trans-fronteiriço</a:t>
          </a:r>
          <a:r>
            <a:rPr lang="pt-BR" sz="1200" b="0" i="1" dirty="0"/>
            <a:t> 2022-2024 </a:t>
          </a:r>
          <a:r>
            <a:rPr lang="pt-BR" sz="1200" b="0" i="0" dirty="0"/>
            <a:t>(2022): sustentabilidade e patrimônio cultural e natural</a:t>
          </a:r>
          <a:endParaRPr lang="es-ES" sz="1200" b="0" dirty="0"/>
        </a:p>
      </dgm:t>
    </dgm:pt>
    <dgm:pt modelId="{0B8EC4B8-3E8C-48CD-9B48-DE98C8EABE07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1200" b="0" i="1" dirty="0"/>
            <a:t>Catálogo das </a:t>
          </a:r>
          <a:r>
            <a:rPr lang="es-ES" sz="1200" b="0" i="1" dirty="0" err="1"/>
            <a:t>Paisaxes</a:t>
          </a:r>
          <a:r>
            <a:rPr lang="es-ES" sz="1200" b="0" i="1" dirty="0"/>
            <a:t> de Gal. </a:t>
          </a:r>
          <a:r>
            <a:rPr lang="es-ES" sz="1200" b="0" dirty="0"/>
            <a:t>(Decreto 160/2016) e </a:t>
          </a:r>
          <a:r>
            <a:rPr lang="es-ES" sz="1200" b="0" i="1" dirty="0"/>
            <a:t>Directrices da </a:t>
          </a:r>
          <a:r>
            <a:rPr lang="es-ES" sz="1200" b="0" i="1" dirty="0" err="1"/>
            <a:t>Paisaxe</a:t>
          </a:r>
          <a:r>
            <a:rPr lang="es-ES" sz="1200" b="0" i="1" dirty="0"/>
            <a:t> de Gal. </a:t>
          </a:r>
          <a:r>
            <a:rPr lang="es-ES" sz="1200" b="0" dirty="0"/>
            <a:t>(Decreto 238/2020)</a:t>
          </a:r>
        </a:p>
      </dgm:t>
    </dgm:pt>
    <dgm:pt modelId="{8096B0D1-23D2-48E7-B696-4BD2B32A6E28}" type="parTrans" cxnId="{513492D3-9F1B-4339-ABD3-8A12C689D182}">
      <dgm:prSet/>
      <dgm:spPr/>
      <dgm:t>
        <a:bodyPr/>
        <a:lstStyle/>
        <a:p>
          <a:endParaRPr lang="es-ES" sz="1200" b="0"/>
        </a:p>
      </dgm:t>
    </dgm:pt>
    <dgm:pt modelId="{AA49A1CB-6BD5-41E8-B111-3B8B2C659454}" type="sibTrans" cxnId="{513492D3-9F1B-4339-ABD3-8A12C689D182}">
      <dgm:prSet custT="1"/>
      <dgm:spPr>
        <a:solidFill>
          <a:schemeClr val="bg1"/>
        </a:solidFill>
      </dgm:spPr>
      <dgm:t>
        <a:bodyPr/>
        <a:lstStyle/>
        <a:p>
          <a:r>
            <a:rPr lang="es-ES" sz="1200" b="0" i="1" dirty="0"/>
            <a:t>PIC 2021-2027 </a:t>
          </a:r>
          <a:r>
            <a:rPr lang="es-ES" sz="1200" b="0" dirty="0"/>
            <a:t>(2021): </a:t>
          </a:r>
          <a:r>
            <a:rPr lang="es-ES" sz="1200" b="0" dirty="0" err="1"/>
            <a:t>eurorregião</a:t>
          </a:r>
          <a:r>
            <a:rPr lang="es-ES" sz="1200" b="0" dirty="0"/>
            <a:t> + ecológica e </a:t>
          </a:r>
          <a:r>
            <a:rPr lang="es-ES" sz="1200" b="0" dirty="0" err="1"/>
            <a:t>descarbonizada</a:t>
          </a:r>
          <a:r>
            <a:rPr lang="es-ES" sz="1200" b="0" dirty="0"/>
            <a:t> para enfrentar a </a:t>
          </a:r>
          <a:r>
            <a:rPr lang="es-ES" sz="1200" b="0" dirty="0" err="1"/>
            <a:t>alteração</a:t>
          </a:r>
          <a:r>
            <a:rPr lang="es-ES" sz="1200" b="0" dirty="0"/>
            <a:t> climática global</a:t>
          </a:r>
        </a:p>
      </dgm:t>
    </dgm:pt>
    <dgm:pt modelId="{71D1A924-7AC4-4626-8C2D-134BEC80B551}" type="pres">
      <dgm:prSet presAssocID="{9AEBFFA4-4C2C-45C6-8A21-EA8E3A399AA7}" presName="Name0" presStyleCnt="0">
        <dgm:presLayoutVars>
          <dgm:chMax/>
          <dgm:chPref/>
          <dgm:dir/>
          <dgm:animLvl val="lvl"/>
        </dgm:presLayoutVars>
      </dgm:prSet>
      <dgm:spPr/>
    </dgm:pt>
    <dgm:pt modelId="{81FB3333-5532-4832-9D96-754D9B9BCF61}" type="pres">
      <dgm:prSet presAssocID="{7C764002-9EF3-4127-93B9-302BB6710E05}" presName="composite" presStyleCnt="0"/>
      <dgm:spPr/>
    </dgm:pt>
    <dgm:pt modelId="{0EEBC6D8-8E8E-4594-8191-236AACB4A083}" type="pres">
      <dgm:prSet presAssocID="{7C764002-9EF3-4127-93B9-302BB6710E0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0B55577-166B-45AF-B62B-6857ED99F9CB}" type="pres">
      <dgm:prSet presAssocID="{7C764002-9EF3-4127-93B9-302BB6710E05}" presName="Childtext1" presStyleLbl="revTx" presStyleIdx="0" presStyleCnt="3" custScaleX="39981" custLinFactX="-100000" custLinFactNeighborX="-137947" custLinFactNeighborY="1152">
        <dgm:presLayoutVars>
          <dgm:chMax val="0"/>
          <dgm:chPref val="0"/>
          <dgm:bulletEnabled val="1"/>
        </dgm:presLayoutVars>
      </dgm:prSet>
      <dgm:spPr/>
    </dgm:pt>
    <dgm:pt modelId="{D8972ADB-5745-417F-AA29-5639DB98FA39}" type="pres">
      <dgm:prSet presAssocID="{7C764002-9EF3-4127-93B9-302BB6710E05}" presName="BalanceSpacing" presStyleCnt="0"/>
      <dgm:spPr/>
    </dgm:pt>
    <dgm:pt modelId="{B0EA345A-C30B-427A-9593-3E32C294EBB0}" type="pres">
      <dgm:prSet presAssocID="{7C764002-9EF3-4127-93B9-302BB6710E05}" presName="BalanceSpacing1" presStyleCnt="0"/>
      <dgm:spPr/>
    </dgm:pt>
    <dgm:pt modelId="{D4416F81-8B25-489F-8E7B-BEBC4ED1A83C}" type="pres">
      <dgm:prSet presAssocID="{607ED675-C9F8-406E-9CDB-5A93F42F1AE7}" presName="Accent1Text" presStyleLbl="node1" presStyleIdx="1" presStyleCnt="6"/>
      <dgm:spPr/>
    </dgm:pt>
    <dgm:pt modelId="{8D079277-3AF6-4A9E-A06D-B578C3E90C0E}" type="pres">
      <dgm:prSet presAssocID="{607ED675-C9F8-406E-9CDB-5A93F42F1AE7}" presName="spaceBetweenRectangles" presStyleCnt="0"/>
      <dgm:spPr/>
    </dgm:pt>
    <dgm:pt modelId="{A8881FB6-7B09-47B8-9D2E-FB2C59E3AED7}" type="pres">
      <dgm:prSet presAssocID="{D1F29ED3-5F70-4731-B907-716D65B5C4D6}" presName="composite" presStyleCnt="0"/>
      <dgm:spPr/>
    </dgm:pt>
    <dgm:pt modelId="{B2161F10-2FB2-4E65-8284-990ABBF37120}" type="pres">
      <dgm:prSet presAssocID="{D1F29ED3-5F70-4731-B907-716D65B5C4D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174C8C-3700-4FEE-BFBB-848EA2525DC5}" type="pres">
      <dgm:prSet presAssocID="{D1F29ED3-5F70-4731-B907-716D65B5C4D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8915EF-5C60-4D71-A904-657D024D97A9}" type="pres">
      <dgm:prSet presAssocID="{D1F29ED3-5F70-4731-B907-716D65B5C4D6}" presName="BalanceSpacing" presStyleCnt="0"/>
      <dgm:spPr/>
    </dgm:pt>
    <dgm:pt modelId="{EF8BB6E6-837A-43A8-8B8B-716659FBE799}" type="pres">
      <dgm:prSet presAssocID="{D1F29ED3-5F70-4731-B907-716D65B5C4D6}" presName="BalanceSpacing1" presStyleCnt="0"/>
      <dgm:spPr/>
    </dgm:pt>
    <dgm:pt modelId="{94C79BA2-286F-4480-98BC-760BD14683C9}" type="pres">
      <dgm:prSet presAssocID="{38BB6B2E-2E3E-4C4A-BF25-02AFAD1357FB}" presName="Accent1Text" presStyleLbl="node1" presStyleIdx="3" presStyleCnt="6"/>
      <dgm:spPr/>
    </dgm:pt>
    <dgm:pt modelId="{2118BA3D-4511-4F59-8C86-3F1B3EB02D66}" type="pres">
      <dgm:prSet presAssocID="{38BB6B2E-2E3E-4C4A-BF25-02AFAD1357FB}" presName="spaceBetweenRectangles" presStyleCnt="0"/>
      <dgm:spPr/>
    </dgm:pt>
    <dgm:pt modelId="{A3EFD48D-61E2-435B-AD3E-BE5628F57F9D}" type="pres">
      <dgm:prSet presAssocID="{0B8EC4B8-3E8C-48CD-9B48-DE98C8EABE07}" presName="composite" presStyleCnt="0"/>
      <dgm:spPr/>
    </dgm:pt>
    <dgm:pt modelId="{FD6C8DB8-20BF-4D45-8069-470D5EB49518}" type="pres">
      <dgm:prSet presAssocID="{0B8EC4B8-3E8C-48CD-9B48-DE98C8EABE0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733E50-3FA2-47A9-B533-9334A9F651A3}" type="pres">
      <dgm:prSet presAssocID="{0B8EC4B8-3E8C-48CD-9B48-DE98C8EABE07}" presName="Childtext1" presStyleLbl="revTx" presStyleIdx="2" presStyleCnt="3" custScaleX="46647" custLinFactX="-100000" custLinFactNeighborX="-141280" custLinFactNeighborY="-2819">
        <dgm:presLayoutVars>
          <dgm:chMax val="0"/>
          <dgm:chPref val="0"/>
          <dgm:bulletEnabled val="1"/>
        </dgm:presLayoutVars>
      </dgm:prSet>
      <dgm:spPr/>
    </dgm:pt>
    <dgm:pt modelId="{1F14DEC9-A881-49F5-8144-67CFCB1AE214}" type="pres">
      <dgm:prSet presAssocID="{0B8EC4B8-3E8C-48CD-9B48-DE98C8EABE07}" presName="BalanceSpacing" presStyleCnt="0"/>
      <dgm:spPr/>
    </dgm:pt>
    <dgm:pt modelId="{59F36D11-A54C-45C9-BAC3-60F9AA9CAED8}" type="pres">
      <dgm:prSet presAssocID="{0B8EC4B8-3E8C-48CD-9B48-DE98C8EABE07}" presName="BalanceSpacing1" presStyleCnt="0"/>
      <dgm:spPr/>
    </dgm:pt>
    <dgm:pt modelId="{8CF78FFA-4534-4805-B8A8-45CFE7EF8383}" type="pres">
      <dgm:prSet presAssocID="{AA49A1CB-6BD5-41E8-B111-3B8B2C659454}" presName="Accent1Text" presStyleLbl="node1" presStyleIdx="5" presStyleCnt="6"/>
      <dgm:spPr/>
    </dgm:pt>
  </dgm:ptLst>
  <dgm:cxnLst>
    <dgm:cxn modelId="{AFE10F01-7D3E-4C19-AB93-9F2A03274BCF}" srcId="{9AEBFFA4-4C2C-45C6-8A21-EA8E3A399AA7}" destId="{D1F29ED3-5F70-4731-B907-716D65B5C4D6}" srcOrd="1" destOrd="0" parTransId="{5A10D70B-18CB-4763-855A-0FDAB0061490}" sibTransId="{38BB6B2E-2E3E-4C4A-BF25-02AFAD1357FB}"/>
    <dgm:cxn modelId="{4A0CAA0A-D012-4780-8722-A3C8F03ED162}" type="presOf" srcId="{38BB6B2E-2E3E-4C4A-BF25-02AFAD1357FB}" destId="{94C79BA2-286F-4480-98BC-760BD14683C9}" srcOrd="0" destOrd="0" presId="urn:microsoft.com/office/officeart/2008/layout/AlternatingHexagons"/>
    <dgm:cxn modelId="{E7F2122A-16CB-46CE-ACA7-E3E0A7F3993D}" srcId="{7C764002-9EF3-4127-93B9-302BB6710E05}" destId="{7357120A-FDC5-4B1E-8B75-129B058D370F}" srcOrd="0" destOrd="0" parTransId="{D5448949-8D9B-466B-BD6F-9919A9B37AE6}" sibTransId="{02F13422-3B14-4991-8F46-598084AB3A35}"/>
    <dgm:cxn modelId="{7015FF52-9474-400C-BDAF-6084E854C744}" type="presOf" srcId="{D1F29ED3-5F70-4731-B907-716D65B5C4D6}" destId="{B2161F10-2FB2-4E65-8284-990ABBF37120}" srcOrd="0" destOrd="0" presId="urn:microsoft.com/office/officeart/2008/layout/AlternatingHexagons"/>
    <dgm:cxn modelId="{59F7745B-9CB2-453F-879B-C2D546704A2F}" type="presOf" srcId="{7C764002-9EF3-4127-93B9-302BB6710E05}" destId="{0EEBC6D8-8E8E-4594-8191-236AACB4A083}" srcOrd="0" destOrd="0" presId="urn:microsoft.com/office/officeart/2008/layout/AlternatingHexagons"/>
    <dgm:cxn modelId="{D23B7567-FD6A-4BF6-A24C-06BE19EBDA4B}" type="presOf" srcId="{AA49A1CB-6BD5-41E8-B111-3B8B2C659454}" destId="{8CF78FFA-4534-4805-B8A8-45CFE7EF8383}" srcOrd="0" destOrd="0" presId="urn:microsoft.com/office/officeart/2008/layout/AlternatingHexagons"/>
    <dgm:cxn modelId="{6F3A437C-66AC-4792-8687-F34BD624A4B3}" srcId="{9AEBFFA4-4C2C-45C6-8A21-EA8E3A399AA7}" destId="{7C764002-9EF3-4127-93B9-302BB6710E05}" srcOrd="0" destOrd="0" parTransId="{7608BD3C-5916-409B-908F-E86CCD87E371}" sibTransId="{607ED675-C9F8-406E-9CDB-5A93F42F1AE7}"/>
    <dgm:cxn modelId="{13A3999B-BDDC-4A2A-96CA-69464FC015A1}" type="presOf" srcId="{7357120A-FDC5-4B1E-8B75-129B058D370F}" destId="{A0B55577-166B-45AF-B62B-6857ED99F9CB}" srcOrd="0" destOrd="0" presId="urn:microsoft.com/office/officeart/2008/layout/AlternatingHexagons"/>
    <dgm:cxn modelId="{4AB9C1BD-3F21-4C08-A710-20C9FE4AE2BF}" type="presOf" srcId="{607ED675-C9F8-406E-9CDB-5A93F42F1AE7}" destId="{D4416F81-8B25-489F-8E7B-BEBC4ED1A83C}" srcOrd="0" destOrd="0" presId="urn:microsoft.com/office/officeart/2008/layout/AlternatingHexagons"/>
    <dgm:cxn modelId="{513492D3-9F1B-4339-ABD3-8A12C689D182}" srcId="{9AEBFFA4-4C2C-45C6-8A21-EA8E3A399AA7}" destId="{0B8EC4B8-3E8C-48CD-9B48-DE98C8EABE07}" srcOrd="2" destOrd="0" parTransId="{8096B0D1-23D2-48E7-B696-4BD2B32A6E28}" sibTransId="{AA49A1CB-6BD5-41E8-B111-3B8B2C659454}"/>
    <dgm:cxn modelId="{FFC06CF4-514E-4742-9053-D0B65B0CB629}" type="presOf" srcId="{9AEBFFA4-4C2C-45C6-8A21-EA8E3A399AA7}" destId="{71D1A924-7AC4-4626-8C2D-134BEC80B551}" srcOrd="0" destOrd="0" presId="urn:microsoft.com/office/officeart/2008/layout/AlternatingHexagons"/>
    <dgm:cxn modelId="{A13AD9FF-B79D-4E12-B2FB-15FE55ADB217}" type="presOf" srcId="{0B8EC4B8-3E8C-48CD-9B48-DE98C8EABE07}" destId="{FD6C8DB8-20BF-4D45-8069-470D5EB49518}" srcOrd="0" destOrd="0" presId="urn:microsoft.com/office/officeart/2008/layout/AlternatingHexagons"/>
    <dgm:cxn modelId="{C8F1EEEC-08D7-4A43-9BA5-A6888BEE999B}" type="presParOf" srcId="{71D1A924-7AC4-4626-8C2D-134BEC80B551}" destId="{81FB3333-5532-4832-9D96-754D9B9BCF61}" srcOrd="0" destOrd="0" presId="urn:microsoft.com/office/officeart/2008/layout/AlternatingHexagons"/>
    <dgm:cxn modelId="{0277A8CD-F542-4D9B-9182-6E04FF32B0BE}" type="presParOf" srcId="{81FB3333-5532-4832-9D96-754D9B9BCF61}" destId="{0EEBC6D8-8E8E-4594-8191-236AACB4A083}" srcOrd="0" destOrd="0" presId="urn:microsoft.com/office/officeart/2008/layout/AlternatingHexagons"/>
    <dgm:cxn modelId="{399EFD9E-28C9-4D61-BEE7-8616F1B93A9A}" type="presParOf" srcId="{81FB3333-5532-4832-9D96-754D9B9BCF61}" destId="{A0B55577-166B-45AF-B62B-6857ED99F9CB}" srcOrd="1" destOrd="0" presId="urn:microsoft.com/office/officeart/2008/layout/AlternatingHexagons"/>
    <dgm:cxn modelId="{79701F13-2A08-4B71-B7F5-E8DBF9EEFC1A}" type="presParOf" srcId="{81FB3333-5532-4832-9D96-754D9B9BCF61}" destId="{D8972ADB-5745-417F-AA29-5639DB98FA39}" srcOrd="2" destOrd="0" presId="urn:microsoft.com/office/officeart/2008/layout/AlternatingHexagons"/>
    <dgm:cxn modelId="{D94AA248-517D-4A43-854D-37F46767C431}" type="presParOf" srcId="{81FB3333-5532-4832-9D96-754D9B9BCF61}" destId="{B0EA345A-C30B-427A-9593-3E32C294EBB0}" srcOrd="3" destOrd="0" presId="urn:microsoft.com/office/officeart/2008/layout/AlternatingHexagons"/>
    <dgm:cxn modelId="{C34591EB-0B88-4175-BB01-E810D938DEB5}" type="presParOf" srcId="{81FB3333-5532-4832-9D96-754D9B9BCF61}" destId="{D4416F81-8B25-489F-8E7B-BEBC4ED1A83C}" srcOrd="4" destOrd="0" presId="urn:microsoft.com/office/officeart/2008/layout/AlternatingHexagons"/>
    <dgm:cxn modelId="{3D62ACD4-A0C8-4E2A-BD51-BC84BFD92BA1}" type="presParOf" srcId="{71D1A924-7AC4-4626-8C2D-134BEC80B551}" destId="{8D079277-3AF6-4A9E-A06D-B578C3E90C0E}" srcOrd="1" destOrd="0" presId="urn:microsoft.com/office/officeart/2008/layout/AlternatingHexagons"/>
    <dgm:cxn modelId="{C50ADA80-61FC-4700-ABA1-BA77B0BDB5ED}" type="presParOf" srcId="{71D1A924-7AC4-4626-8C2D-134BEC80B551}" destId="{A8881FB6-7B09-47B8-9D2E-FB2C59E3AED7}" srcOrd="2" destOrd="0" presId="urn:microsoft.com/office/officeart/2008/layout/AlternatingHexagons"/>
    <dgm:cxn modelId="{2F39254F-1A3D-451E-9D54-EB6185B3A955}" type="presParOf" srcId="{A8881FB6-7B09-47B8-9D2E-FB2C59E3AED7}" destId="{B2161F10-2FB2-4E65-8284-990ABBF37120}" srcOrd="0" destOrd="0" presId="urn:microsoft.com/office/officeart/2008/layout/AlternatingHexagons"/>
    <dgm:cxn modelId="{AB5FC17F-B574-4144-93C9-B84FB40BB57B}" type="presParOf" srcId="{A8881FB6-7B09-47B8-9D2E-FB2C59E3AED7}" destId="{A6174C8C-3700-4FEE-BFBB-848EA2525DC5}" srcOrd="1" destOrd="0" presId="urn:microsoft.com/office/officeart/2008/layout/AlternatingHexagons"/>
    <dgm:cxn modelId="{99963FAC-7623-489A-BC62-AA47155DC2F6}" type="presParOf" srcId="{A8881FB6-7B09-47B8-9D2E-FB2C59E3AED7}" destId="{238915EF-5C60-4D71-A904-657D024D97A9}" srcOrd="2" destOrd="0" presId="urn:microsoft.com/office/officeart/2008/layout/AlternatingHexagons"/>
    <dgm:cxn modelId="{FAEFC52F-2218-4726-B858-60F7783D03A3}" type="presParOf" srcId="{A8881FB6-7B09-47B8-9D2E-FB2C59E3AED7}" destId="{EF8BB6E6-837A-43A8-8B8B-716659FBE799}" srcOrd="3" destOrd="0" presId="urn:microsoft.com/office/officeart/2008/layout/AlternatingHexagons"/>
    <dgm:cxn modelId="{ADEE7996-1741-4C75-9853-4D75BF68A1B1}" type="presParOf" srcId="{A8881FB6-7B09-47B8-9D2E-FB2C59E3AED7}" destId="{94C79BA2-286F-4480-98BC-760BD14683C9}" srcOrd="4" destOrd="0" presId="urn:microsoft.com/office/officeart/2008/layout/AlternatingHexagons"/>
    <dgm:cxn modelId="{8793EFD0-A890-4660-A3F1-DDFC13D030C5}" type="presParOf" srcId="{71D1A924-7AC4-4626-8C2D-134BEC80B551}" destId="{2118BA3D-4511-4F59-8C86-3F1B3EB02D66}" srcOrd="3" destOrd="0" presId="urn:microsoft.com/office/officeart/2008/layout/AlternatingHexagons"/>
    <dgm:cxn modelId="{74C7E2D4-3B13-4A99-9F1A-599878A241DB}" type="presParOf" srcId="{71D1A924-7AC4-4626-8C2D-134BEC80B551}" destId="{A3EFD48D-61E2-435B-AD3E-BE5628F57F9D}" srcOrd="4" destOrd="0" presId="urn:microsoft.com/office/officeart/2008/layout/AlternatingHexagons"/>
    <dgm:cxn modelId="{D7D34B31-DB6D-4528-8441-C257045249C7}" type="presParOf" srcId="{A3EFD48D-61E2-435B-AD3E-BE5628F57F9D}" destId="{FD6C8DB8-20BF-4D45-8069-470D5EB49518}" srcOrd="0" destOrd="0" presId="urn:microsoft.com/office/officeart/2008/layout/AlternatingHexagons"/>
    <dgm:cxn modelId="{E7BBD88E-A942-495A-A56A-B52DFBDFE36B}" type="presParOf" srcId="{A3EFD48D-61E2-435B-AD3E-BE5628F57F9D}" destId="{C3733E50-3FA2-47A9-B533-9334A9F651A3}" srcOrd="1" destOrd="0" presId="urn:microsoft.com/office/officeart/2008/layout/AlternatingHexagons"/>
    <dgm:cxn modelId="{EF5DAF6A-D69D-4681-9262-AAAB4218CF1C}" type="presParOf" srcId="{A3EFD48D-61E2-435B-AD3E-BE5628F57F9D}" destId="{1F14DEC9-A881-49F5-8144-67CFCB1AE214}" srcOrd="2" destOrd="0" presId="urn:microsoft.com/office/officeart/2008/layout/AlternatingHexagons"/>
    <dgm:cxn modelId="{9E2EA383-501C-495B-ABE6-B30D3429AF01}" type="presParOf" srcId="{A3EFD48D-61E2-435B-AD3E-BE5628F57F9D}" destId="{59F36D11-A54C-45C9-BAC3-60F9AA9CAED8}" srcOrd="3" destOrd="0" presId="urn:microsoft.com/office/officeart/2008/layout/AlternatingHexagons"/>
    <dgm:cxn modelId="{EA113882-8CAE-4F52-8EFD-4E5BAE306F27}" type="presParOf" srcId="{A3EFD48D-61E2-435B-AD3E-BE5628F57F9D}" destId="{8CF78FFA-4534-4805-B8A8-45CFE7EF838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CD4E24-BBF7-4D42-AD59-AF5FDB48F717}" type="doc">
      <dgm:prSet loTypeId="urn:microsoft.com/office/officeart/2005/8/layout/cycle8" loCatId="cycle" qsTypeId="urn:microsoft.com/office/officeart/2005/8/quickstyle/simple1" qsCatId="simple" csTypeId="urn:microsoft.com/office/officeart/2005/8/colors/accent5_2" csCatId="accent5" phldr="1"/>
      <dgm:spPr/>
    </dgm:pt>
    <dgm:pt modelId="{894FE258-7C57-4413-8808-882B0DC08FDE}">
      <dgm:prSet phldrT="[Texto]"/>
      <dgm:spPr/>
      <dgm:t>
        <a:bodyPr/>
        <a:lstStyle/>
        <a:p>
          <a:r>
            <a:rPr lang="pt-BR" b="1" i="0" dirty="0"/>
            <a:t>Uma Europa + competitiva e + inteligente</a:t>
          </a:r>
          <a:endParaRPr lang="es-ES" b="1" dirty="0"/>
        </a:p>
      </dgm:t>
    </dgm:pt>
    <dgm:pt modelId="{6711C8EA-26D8-4E39-95C4-2E58F83FB983}" type="parTrans" cxnId="{538F2A8E-EEFD-4DE2-97F0-41A1FC20A9F4}">
      <dgm:prSet/>
      <dgm:spPr/>
      <dgm:t>
        <a:bodyPr/>
        <a:lstStyle/>
        <a:p>
          <a:endParaRPr lang="es-ES" b="1"/>
        </a:p>
      </dgm:t>
    </dgm:pt>
    <dgm:pt modelId="{276CDE77-4689-4E9F-8054-567C685BE24E}" type="sibTrans" cxnId="{538F2A8E-EEFD-4DE2-97F0-41A1FC20A9F4}">
      <dgm:prSet/>
      <dgm:spPr/>
      <dgm:t>
        <a:bodyPr/>
        <a:lstStyle/>
        <a:p>
          <a:endParaRPr lang="es-ES" b="1"/>
        </a:p>
      </dgm:t>
    </dgm:pt>
    <dgm:pt modelId="{D2BB3FA9-CC15-4318-A53D-6625090C11C5}">
      <dgm:prSet phldrT="[Texto]"/>
      <dgm:spPr/>
      <dgm:t>
        <a:bodyPr/>
        <a:lstStyle/>
        <a:p>
          <a:r>
            <a:rPr lang="pt-BR" b="1" i="0" dirty="0"/>
            <a:t>Uma Europa + social e inclusiva</a:t>
          </a:r>
          <a:endParaRPr lang="es-ES" b="1" dirty="0"/>
        </a:p>
      </dgm:t>
    </dgm:pt>
    <dgm:pt modelId="{A18266AC-1C2B-45D9-94FA-885780E4359F}" type="parTrans" cxnId="{88C70DBB-ADB6-4FAC-93DD-E543812820D7}">
      <dgm:prSet/>
      <dgm:spPr/>
      <dgm:t>
        <a:bodyPr/>
        <a:lstStyle/>
        <a:p>
          <a:endParaRPr lang="es-ES" b="1"/>
        </a:p>
      </dgm:t>
    </dgm:pt>
    <dgm:pt modelId="{20AEB4D9-3907-4A64-894A-B24F49514A23}" type="sibTrans" cxnId="{88C70DBB-ADB6-4FAC-93DD-E543812820D7}">
      <dgm:prSet/>
      <dgm:spPr/>
      <dgm:t>
        <a:bodyPr/>
        <a:lstStyle/>
        <a:p>
          <a:endParaRPr lang="es-ES" b="1"/>
        </a:p>
      </dgm:t>
    </dgm:pt>
    <dgm:pt modelId="{A1C84C8F-5298-481B-A419-48C57F9F67DE}">
      <dgm:prSet phldrT="[Texto]"/>
      <dgm:spPr/>
      <dgm:t>
        <a:bodyPr/>
        <a:lstStyle/>
        <a:p>
          <a:r>
            <a:rPr lang="pt-BR" b="1" i="0" dirty="0"/>
            <a:t>Uma Europa + próxima dos cidadãos, através do fomento do desenvolvimento sustentável e integrado de todos os tipos de territórios e das iniciativas locais</a:t>
          </a:r>
          <a:endParaRPr lang="es-ES" b="1" dirty="0"/>
        </a:p>
      </dgm:t>
    </dgm:pt>
    <dgm:pt modelId="{D957A6ED-A979-4FED-A598-2D6B195829EF}" type="parTrans" cxnId="{B6C7162B-D931-40F1-805B-509ED73B708F}">
      <dgm:prSet/>
      <dgm:spPr/>
      <dgm:t>
        <a:bodyPr/>
        <a:lstStyle/>
        <a:p>
          <a:endParaRPr lang="es-ES" b="1"/>
        </a:p>
      </dgm:t>
    </dgm:pt>
    <dgm:pt modelId="{86C9EF77-AF70-4C58-9EC0-3D3A7F37B0D6}" type="sibTrans" cxnId="{B6C7162B-D931-40F1-805B-509ED73B708F}">
      <dgm:prSet/>
      <dgm:spPr/>
      <dgm:t>
        <a:bodyPr/>
        <a:lstStyle/>
        <a:p>
          <a:endParaRPr lang="es-ES" b="1"/>
        </a:p>
      </dgm:t>
    </dgm:pt>
    <dgm:pt modelId="{AF8AD186-DC24-42E8-A1DC-A9E0B86A6B6A}">
      <dgm:prSet phldrT="[Texto]"/>
      <dgm:spPr/>
      <dgm:t>
        <a:bodyPr/>
        <a:lstStyle/>
        <a:p>
          <a:r>
            <a:rPr lang="pt-BR" b="1" i="0" dirty="0"/>
            <a:t>Uma Europa + verde</a:t>
          </a:r>
          <a:endParaRPr lang="es-ES" b="1" dirty="0"/>
        </a:p>
      </dgm:t>
    </dgm:pt>
    <dgm:pt modelId="{4C1A1675-18CC-45F6-9D8B-09EE14F0DFEA}" type="parTrans" cxnId="{B45D3B60-2E22-4ADF-8115-12EB9707CF24}">
      <dgm:prSet/>
      <dgm:spPr/>
      <dgm:t>
        <a:bodyPr/>
        <a:lstStyle/>
        <a:p>
          <a:endParaRPr lang="es-ES" b="1"/>
        </a:p>
      </dgm:t>
    </dgm:pt>
    <dgm:pt modelId="{633CEF0B-7473-47C2-8289-33A2ADDC5A91}" type="sibTrans" cxnId="{B45D3B60-2E22-4ADF-8115-12EB9707CF24}">
      <dgm:prSet/>
      <dgm:spPr/>
      <dgm:t>
        <a:bodyPr/>
        <a:lstStyle/>
        <a:p>
          <a:endParaRPr lang="es-ES" b="1"/>
        </a:p>
      </dgm:t>
    </dgm:pt>
    <dgm:pt modelId="{62B2F397-3566-40C9-B81A-20C6DDB6624C}">
      <dgm:prSet phldrT="[Texto]"/>
      <dgm:spPr/>
      <dgm:t>
        <a:bodyPr/>
        <a:lstStyle/>
        <a:p>
          <a:r>
            <a:rPr lang="pt-BR" b="1" i="0"/>
            <a:t>Uma Europa + conectada, através do reforço da mobilidade</a:t>
          </a:r>
          <a:endParaRPr lang="es-ES" b="1" dirty="0"/>
        </a:p>
      </dgm:t>
    </dgm:pt>
    <dgm:pt modelId="{B63E8704-4C30-49DF-A4C2-A25E4831A42D}" type="parTrans" cxnId="{8A7DC0E3-7359-4C52-8B4F-227910C57000}">
      <dgm:prSet/>
      <dgm:spPr/>
      <dgm:t>
        <a:bodyPr/>
        <a:lstStyle/>
        <a:p>
          <a:endParaRPr lang="es-ES" b="1"/>
        </a:p>
      </dgm:t>
    </dgm:pt>
    <dgm:pt modelId="{D9BCD0E3-801D-4953-993B-570D092A9574}" type="sibTrans" cxnId="{8A7DC0E3-7359-4C52-8B4F-227910C57000}">
      <dgm:prSet/>
      <dgm:spPr/>
      <dgm:t>
        <a:bodyPr/>
        <a:lstStyle/>
        <a:p>
          <a:endParaRPr lang="es-ES" b="1"/>
        </a:p>
      </dgm:t>
    </dgm:pt>
    <dgm:pt modelId="{DE5D6752-75A8-443D-BD17-4C35586647DB}" type="pres">
      <dgm:prSet presAssocID="{7ECD4E24-BBF7-4D42-AD59-AF5FDB48F717}" presName="compositeShape" presStyleCnt="0">
        <dgm:presLayoutVars>
          <dgm:chMax val="7"/>
          <dgm:dir/>
          <dgm:resizeHandles val="exact"/>
        </dgm:presLayoutVars>
      </dgm:prSet>
      <dgm:spPr/>
    </dgm:pt>
    <dgm:pt modelId="{42CD7A17-67C7-48DA-BACC-9799513C2986}" type="pres">
      <dgm:prSet presAssocID="{7ECD4E24-BBF7-4D42-AD59-AF5FDB48F717}" presName="wedge1" presStyleLbl="node1" presStyleIdx="0" presStyleCnt="5"/>
      <dgm:spPr/>
    </dgm:pt>
    <dgm:pt modelId="{262F3693-BB5A-4391-AB8E-80BF8639BEC3}" type="pres">
      <dgm:prSet presAssocID="{7ECD4E24-BBF7-4D42-AD59-AF5FDB48F717}" presName="dummy1a" presStyleCnt="0"/>
      <dgm:spPr/>
    </dgm:pt>
    <dgm:pt modelId="{714FB673-491E-4EB4-9048-F27D77242902}" type="pres">
      <dgm:prSet presAssocID="{7ECD4E24-BBF7-4D42-AD59-AF5FDB48F717}" presName="dummy1b" presStyleCnt="0"/>
      <dgm:spPr/>
    </dgm:pt>
    <dgm:pt modelId="{FF01E74D-5691-41D6-954D-D9D2AAB9E866}" type="pres">
      <dgm:prSet presAssocID="{7ECD4E24-BBF7-4D42-AD59-AF5FDB48F71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A6CF1EE7-A7F3-4EEE-9F6B-28F9A4C738BB}" type="pres">
      <dgm:prSet presAssocID="{7ECD4E24-BBF7-4D42-AD59-AF5FDB48F717}" presName="wedge2" presStyleLbl="node1" presStyleIdx="1" presStyleCnt="5"/>
      <dgm:spPr/>
    </dgm:pt>
    <dgm:pt modelId="{7C177CB2-CDD1-43B4-B6F9-9E5E8E964DAD}" type="pres">
      <dgm:prSet presAssocID="{7ECD4E24-BBF7-4D42-AD59-AF5FDB48F717}" presName="dummy2a" presStyleCnt="0"/>
      <dgm:spPr/>
    </dgm:pt>
    <dgm:pt modelId="{25643C5F-4DDA-47E8-B7FE-4CF0806D42D6}" type="pres">
      <dgm:prSet presAssocID="{7ECD4E24-BBF7-4D42-AD59-AF5FDB48F717}" presName="dummy2b" presStyleCnt="0"/>
      <dgm:spPr/>
    </dgm:pt>
    <dgm:pt modelId="{BDCC7386-B055-4BF8-B833-10BF21BBBF0F}" type="pres">
      <dgm:prSet presAssocID="{7ECD4E24-BBF7-4D42-AD59-AF5FDB48F71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9790089-1EB6-4C93-ABEA-C23771AC5E5D}" type="pres">
      <dgm:prSet presAssocID="{7ECD4E24-BBF7-4D42-AD59-AF5FDB48F717}" presName="wedge3" presStyleLbl="node1" presStyleIdx="2" presStyleCnt="5"/>
      <dgm:spPr/>
    </dgm:pt>
    <dgm:pt modelId="{F250B070-34DD-4FED-BAF7-2BF9041C5085}" type="pres">
      <dgm:prSet presAssocID="{7ECD4E24-BBF7-4D42-AD59-AF5FDB48F717}" presName="dummy3a" presStyleCnt="0"/>
      <dgm:spPr/>
    </dgm:pt>
    <dgm:pt modelId="{2BFB7765-AC0F-4424-989C-49F7DD58D124}" type="pres">
      <dgm:prSet presAssocID="{7ECD4E24-BBF7-4D42-AD59-AF5FDB48F717}" presName="dummy3b" presStyleCnt="0"/>
      <dgm:spPr/>
    </dgm:pt>
    <dgm:pt modelId="{0BB24068-FD2F-46CC-AE65-2E7CB3C1E120}" type="pres">
      <dgm:prSet presAssocID="{7ECD4E24-BBF7-4D42-AD59-AF5FDB48F71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F2CB970-E69E-427E-8734-0A8CA6D7BFBB}" type="pres">
      <dgm:prSet presAssocID="{7ECD4E24-BBF7-4D42-AD59-AF5FDB48F717}" presName="wedge4" presStyleLbl="node1" presStyleIdx="3" presStyleCnt="5"/>
      <dgm:spPr/>
    </dgm:pt>
    <dgm:pt modelId="{ABE098C8-5624-4EE1-9C56-F0CC19CB83C9}" type="pres">
      <dgm:prSet presAssocID="{7ECD4E24-BBF7-4D42-AD59-AF5FDB48F717}" presName="dummy4a" presStyleCnt="0"/>
      <dgm:spPr/>
    </dgm:pt>
    <dgm:pt modelId="{918235D1-9698-4531-8D6E-02B63B127F21}" type="pres">
      <dgm:prSet presAssocID="{7ECD4E24-BBF7-4D42-AD59-AF5FDB48F717}" presName="dummy4b" presStyleCnt="0"/>
      <dgm:spPr/>
    </dgm:pt>
    <dgm:pt modelId="{13078E09-825A-409A-97E9-C504075AE72A}" type="pres">
      <dgm:prSet presAssocID="{7ECD4E24-BBF7-4D42-AD59-AF5FDB48F71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756F333-97AE-4A2A-B9CB-3D0479A43FD3}" type="pres">
      <dgm:prSet presAssocID="{7ECD4E24-BBF7-4D42-AD59-AF5FDB48F717}" presName="wedge5" presStyleLbl="node1" presStyleIdx="4" presStyleCnt="5"/>
      <dgm:spPr/>
    </dgm:pt>
    <dgm:pt modelId="{B0B9A9C4-86F3-4FB6-9212-DA8B6D509095}" type="pres">
      <dgm:prSet presAssocID="{7ECD4E24-BBF7-4D42-AD59-AF5FDB48F717}" presName="dummy5a" presStyleCnt="0"/>
      <dgm:spPr/>
    </dgm:pt>
    <dgm:pt modelId="{3F0345EF-DC28-4734-9A7D-9950519469EB}" type="pres">
      <dgm:prSet presAssocID="{7ECD4E24-BBF7-4D42-AD59-AF5FDB48F717}" presName="dummy5b" presStyleCnt="0"/>
      <dgm:spPr/>
    </dgm:pt>
    <dgm:pt modelId="{C6489502-F119-4252-A168-60402C18F9F5}" type="pres">
      <dgm:prSet presAssocID="{7ECD4E24-BBF7-4D42-AD59-AF5FDB48F71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8EF96A62-F19B-4290-8151-D01261D3ADA6}" type="pres">
      <dgm:prSet presAssocID="{276CDE77-4689-4E9F-8054-567C685BE24E}" presName="arrowWedge1" presStyleLbl="fgSibTrans2D1" presStyleIdx="0" presStyleCnt="5"/>
      <dgm:spPr/>
    </dgm:pt>
    <dgm:pt modelId="{8F0609EC-9887-47E9-A3CB-68A07498C9B6}" type="pres">
      <dgm:prSet presAssocID="{633CEF0B-7473-47C2-8289-33A2ADDC5A91}" presName="arrowWedge2" presStyleLbl="fgSibTrans2D1" presStyleIdx="1" presStyleCnt="5"/>
      <dgm:spPr/>
    </dgm:pt>
    <dgm:pt modelId="{0FE2FEF5-3388-4F84-A4F1-121472034A4A}" type="pres">
      <dgm:prSet presAssocID="{D9BCD0E3-801D-4953-993B-570D092A9574}" presName="arrowWedge3" presStyleLbl="fgSibTrans2D1" presStyleIdx="2" presStyleCnt="5"/>
      <dgm:spPr/>
    </dgm:pt>
    <dgm:pt modelId="{877E8FA3-3437-431C-AA21-8B6C6D445803}" type="pres">
      <dgm:prSet presAssocID="{20AEB4D9-3907-4A64-894A-B24F49514A23}" presName="arrowWedge4" presStyleLbl="fgSibTrans2D1" presStyleIdx="3" presStyleCnt="5"/>
      <dgm:spPr/>
    </dgm:pt>
    <dgm:pt modelId="{FF22F1E0-B7AC-4BBB-BA40-1CBD5CD3CFAC}" type="pres">
      <dgm:prSet presAssocID="{86C9EF77-AF70-4C58-9EC0-3D3A7F37B0D6}" presName="arrowWedge5" presStyleLbl="fgSibTrans2D1" presStyleIdx="4" presStyleCnt="5"/>
      <dgm:spPr/>
    </dgm:pt>
  </dgm:ptLst>
  <dgm:cxnLst>
    <dgm:cxn modelId="{B6C7162B-D931-40F1-805B-509ED73B708F}" srcId="{7ECD4E24-BBF7-4D42-AD59-AF5FDB48F717}" destId="{A1C84C8F-5298-481B-A419-48C57F9F67DE}" srcOrd="4" destOrd="0" parTransId="{D957A6ED-A979-4FED-A598-2D6B195829EF}" sibTransId="{86C9EF77-AF70-4C58-9EC0-3D3A7F37B0D6}"/>
    <dgm:cxn modelId="{C3693F3D-32B2-4587-BF93-412EC75335D2}" type="presOf" srcId="{AF8AD186-DC24-42E8-A1DC-A9E0B86A6B6A}" destId="{A6CF1EE7-A7F3-4EEE-9F6B-28F9A4C738BB}" srcOrd="0" destOrd="0" presId="urn:microsoft.com/office/officeart/2005/8/layout/cycle8"/>
    <dgm:cxn modelId="{B45D3B60-2E22-4ADF-8115-12EB9707CF24}" srcId="{7ECD4E24-BBF7-4D42-AD59-AF5FDB48F717}" destId="{AF8AD186-DC24-42E8-A1DC-A9E0B86A6B6A}" srcOrd="1" destOrd="0" parTransId="{4C1A1675-18CC-45F6-9D8B-09EE14F0DFEA}" sibTransId="{633CEF0B-7473-47C2-8289-33A2ADDC5A91}"/>
    <dgm:cxn modelId="{C650D664-E5D6-41DE-B14D-91044015D57E}" type="presOf" srcId="{D2BB3FA9-CC15-4318-A53D-6625090C11C5}" destId="{6F2CB970-E69E-427E-8734-0A8CA6D7BFBB}" srcOrd="0" destOrd="0" presId="urn:microsoft.com/office/officeart/2005/8/layout/cycle8"/>
    <dgm:cxn modelId="{2D3DA486-D36D-4AEF-B195-2E29CF5F3FB3}" type="presOf" srcId="{62B2F397-3566-40C9-B81A-20C6DDB6624C}" destId="{39790089-1EB6-4C93-ABEA-C23771AC5E5D}" srcOrd="0" destOrd="0" presId="urn:microsoft.com/office/officeart/2005/8/layout/cycle8"/>
    <dgm:cxn modelId="{538F2A8E-EEFD-4DE2-97F0-41A1FC20A9F4}" srcId="{7ECD4E24-BBF7-4D42-AD59-AF5FDB48F717}" destId="{894FE258-7C57-4413-8808-882B0DC08FDE}" srcOrd="0" destOrd="0" parTransId="{6711C8EA-26D8-4E39-95C4-2E58F83FB983}" sibTransId="{276CDE77-4689-4E9F-8054-567C685BE24E}"/>
    <dgm:cxn modelId="{85897E9A-E76F-4CCE-A60F-4F006554B5E1}" type="presOf" srcId="{A1C84C8F-5298-481B-A419-48C57F9F67DE}" destId="{6756F333-97AE-4A2A-B9CB-3D0479A43FD3}" srcOrd="0" destOrd="0" presId="urn:microsoft.com/office/officeart/2005/8/layout/cycle8"/>
    <dgm:cxn modelId="{ACF549B6-0AA6-493A-80B0-6BE26FE65B47}" type="presOf" srcId="{AF8AD186-DC24-42E8-A1DC-A9E0B86A6B6A}" destId="{BDCC7386-B055-4BF8-B833-10BF21BBBF0F}" srcOrd="1" destOrd="0" presId="urn:microsoft.com/office/officeart/2005/8/layout/cycle8"/>
    <dgm:cxn modelId="{88C70DBB-ADB6-4FAC-93DD-E543812820D7}" srcId="{7ECD4E24-BBF7-4D42-AD59-AF5FDB48F717}" destId="{D2BB3FA9-CC15-4318-A53D-6625090C11C5}" srcOrd="3" destOrd="0" parTransId="{A18266AC-1C2B-45D9-94FA-885780E4359F}" sibTransId="{20AEB4D9-3907-4A64-894A-B24F49514A23}"/>
    <dgm:cxn modelId="{19D7F8C9-100B-4FAC-955E-B468DAC30AF6}" type="presOf" srcId="{A1C84C8F-5298-481B-A419-48C57F9F67DE}" destId="{C6489502-F119-4252-A168-60402C18F9F5}" srcOrd="1" destOrd="0" presId="urn:microsoft.com/office/officeart/2005/8/layout/cycle8"/>
    <dgm:cxn modelId="{8A7DC0E3-7359-4C52-8B4F-227910C57000}" srcId="{7ECD4E24-BBF7-4D42-AD59-AF5FDB48F717}" destId="{62B2F397-3566-40C9-B81A-20C6DDB6624C}" srcOrd="2" destOrd="0" parTransId="{B63E8704-4C30-49DF-A4C2-A25E4831A42D}" sibTransId="{D9BCD0E3-801D-4953-993B-570D092A9574}"/>
    <dgm:cxn modelId="{CF261EE7-B4FA-426E-8093-080523BA4944}" type="presOf" srcId="{7ECD4E24-BBF7-4D42-AD59-AF5FDB48F717}" destId="{DE5D6752-75A8-443D-BD17-4C35586647DB}" srcOrd="0" destOrd="0" presId="urn:microsoft.com/office/officeart/2005/8/layout/cycle8"/>
    <dgm:cxn modelId="{86F747ED-E8A3-4577-BFC7-18DFA51C0ECB}" type="presOf" srcId="{D2BB3FA9-CC15-4318-A53D-6625090C11C5}" destId="{13078E09-825A-409A-97E9-C504075AE72A}" srcOrd="1" destOrd="0" presId="urn:microsoft.com/office/officeart/2005/8/layout/cycle8"/>
    <dgm:cxn modelId="{1F90ECF2-BC5B-4173-82CD-40F642BF1E29}" type="presOf" srcId="{62B2F397-3566-40C9-B81A-20C6DDB6624C}" destId="{0BB24068-FD2F-46CC-AE65-2E7CB3C1E120}" srcOrd="1" destOrd="0" presId="urn:microsoft.com/office/officeart/2005/8/layout/cycle8"/>
    <dgm:cxn modelId="{5F678AF6-D635-4487-8305-1D064834C2F2}" type="presOf" srcId="{894FE258-7C57-4413-8808-882B0DC08FDE}" destId="{FF01E74D-5691-41D6-954D-D9D2AAB9E866}" srcOrd="1" destOrd="0" presId="urn:microsoft.com/office/officeart/2005/8/layout/cycle8"/>
    <dgm:cxn modelId="{BB55FCFE-E355-4433-819A-87C1D5D4BA35}" type="presOf" srcId="{894FE258-7C57-4413-8808-882B0DC08FDE}" destId="{42CD7A17-67C7-48DA-BACC-9799513C2986}" srcOrd="0" destOrd="0" presId="urn:microsoft.com/office/officeart/2005/8/layout/cycle8"/>
    <dgm:cxn modelId="{E583BBA6-9606-4075-B840-B7A15133D86C}" type="presParOf" srcId="{DE5D6752-75A8-443D-BD17-4C35586647DB}" destId="{42CD7A17-67C7-48DA-BACC-9799513C2986}" srcOrd="0" destOrd="0" presId="urn:microsoft.com/office/officeart/2005/8/layout/cycle8"/>
    <dgm:cxn modelId="{9665534A-65DF-4790-9920-89C2DAB7F3E2}" type="presParOf" srcId="{DE5D6752-75A8-443D-BD17-4C35586647DB}" destId="{262F3693-BB5A-4391-AB8E-80BF8639BEC3}" srcOrd="1" destOrd="0" presId="urn:microsoft.com/office/officeart/2005/8/layout/cycle8"/>
    <dgm:cxn modelId="{DF7F39FF-4E79-49DA-B214-38DEEDB38B95}" type="presParOf" srcId="{DE5D6752-75A8-443D-BD17-4C35586647DB}" destId="{714FB673-491E-4EB4-9048-F27D77242902}" srcOrd="2" destOrd="0" presId="urn:microsoft.com/office/officeart/2005/8/layout/cycle8"/>
    <dgm:cxn modelId="{A69607EE-9E46-474C-B2AF-4E941282B151}" type="presParOf" srcId="{DE5D6752-75A8-443D-BD17-4C35586647DB}" destId="{FF01E74D-5691-41D6-954D-D9D2AAB9E866}" srcOrd="3" destOrd="0" presId="urn:microsoft.com/office/officeart/2005/8/layout/cycle8"/>
    <dgm:cxn modelId="{5126C773-B771-4998-9C79-D642623812CB}" type="presParOf" srcId="{DE5D6752-75A8-443D-BD17-4C35586647DB}" destId="{A6CF1EE7-A7F3-4EEE-9F6B-28F9A4C738BB}" srcOrd="4" destOrd="0" presId="urn:microsoft.com/office/officeart/2005/8/layout/cycle8"/>
    <dgm:cxn modelId="{E9F9DF74-E16F-444B-BB36-C6597771375E}" type="presParOf" srcId="{DE5D6752-75A8-443D-BD17-4C35586647DB}" destId="{7C177CB2-CDD1-43B4-B6F9-9E5E8E964DAD}" srcOrd="5" destOrd="0" presId="urn:microsoft.com/office/officeart/2005/8/layout/cycle8"/>
    <dgm:cxn modelId="{E64AB70B-5A22-4C2E-93C1-615EA4DFA510}" type="presParOf" srcId="{DE5D6752-75A8-443D-BD17-4C35586647DB}" destId="{25643C5F-4DDA-47E8-B7FE-4CF0806D42D6}" srcOrd="6" destOrd="0" presId="urn:microsoft.com/office/officeart/2005/8/layout/cycle8"/>
    <dgm:cxn modelId="{69D050B5-6E1C-4B21-ABD4-A48C3A7E4829}" type="presParOf" srcId="{DE5D6752-75A8-443D-BD17-4C35586647DB}" destId="{BDCC7386-B055-4BF8-B833-10BF21BBBF0F}" srcOrd="7" destOrd="0" presId="urn:microsoft.com/office/officeart/2005/8/layout/cycle8"/>
    <dgm:cxn modelId="{8A1FF09D-1408-4C5B-9BB9-89C71D0F8113}" type="presParOf" srcId="{DE5D6752-75A8-443D-BD17-4C35586647DB}" destId="{39790089-1EB6-4C93-ABEA-C23771AC5E5D}" srcOrd="8" destOrd="0" presId="urn:microsoft.com/office/officeart/2005/8/layout/cycle8"/>
    <dgm:cxn modelId="{6B8FFFDC-B235-471D-8B90-A36E4C5A91FB}" type="presParOf" srcId="{DE5D6752-75A8-443D-BD17-4C35586647DB}" destId="{F250B070-34DD-4FED-BAF7-2BF9041C5085}" srcOrd="9" destOrd="0" presId="urn:microsoft.com/office/officeart/2005/8/layout/cycle8"/>
    <dgm:cxn modelId="{EB4B8242-ABB0-4A04-B48C-CB21F62D5548}" type="presParOf" srcId="{DE5D6752-75A8-443D-BD17-4C35586647DB}" destId="{2BFB7765-AC0F-4424-989C-49F7DD58D124}" srcOrd="10" destOrd="0" presId="urn:microsoft.com/office/officeart/2005/8/layout/cycle8"/>
    <dgm:cxn modelId="{0C53F60F-A101-4F85-9506-5B67D147D7B0}" type="presParOf" srcId="{DE5D6752-75A8-443D-BD17-4C35586647DB}" destId="{0BB24068-FD2F-46CC-AE65-2E7CB3C1E120}" srcOrd="11" destOrd="0" presId="urn:microsoft.com/office/officeart/2005/8/layout/cycle8"/>
    <dgm:cxn modelId="{A79E7E4D-E011-4E97-BED5-929B03842FB1}" type="presParOf" srcId="{DE5D6752-75A8-443D-BD17-4C35586647DB}" destId="{6F2CB970-E69E-427E-8734-0A8CA6D7BFBB}" srcOrd="12" destOrd="0" presId="urn:microsoft.com/office/officeart/2005/8/layout/cycle8"/>
    <dgm:cxn modelId="{5F0C0EA0-0DDC-4142-8583-71ADD5574C1E}" type="presParOf" srcId="{DE5D6752-75A8-443D-BD17-4C35586647DB}" destId="{ABE098C8-5624-4EE1-9C56-F0CC19CB83C9}" srcOrd="13" destOrd="0" presId="urn:microsoft.com/office/officeart/2005/8/layout/cycle8"/>
    <dgm:cxn modelId="{5B6D8F92-9D4A-4342-A9C6-24FD4467015C}" type="presParOf" srcId="{DE5D6752-75A8-443D-BD17-4C35586647DB}" destId="{918235D1-9698-4531-8D6E-02B63B127F21}" srcOrd="14" destOrd="0" presId="urn:microsoft.com/office/officeart/2005/8/layout/cycle8"/>
    <dgm:cxn modelId="{D91F016D-99E1-4093-B4DA-40AF671FD5BB}" type="presParOf" srcId="{DE5D6752-75A8-443D-BD17-4C35586647DB}" destId="{13078E09-825A-409A-97E9-C504075AE72A}" srcOrd="15" destOrd="0" presId="urn:microsoft.com/office/officeart/2005/8/layout/cycle8"/>
    <dgm:cxn modelId="{BDA9D0D6-7B31-433F-B7C0-77037ADC0164}" type="presParOf" srcId="{DE5D6752-75A8-443D-BD17-4C35586647DB}" destId="{6756F333-97AE-4A2A-B9CB-3D0479A43FD3}" srcOrd="16" destOrd="0" presId="urn:microsoft.com/office/officeart/2005/8/layout/cycle8"/>
    <dgm:cxn modelId="{CF2D3D04-BA6B-4DEF-8AA2-22B9F2D85390}" type="presParOf" srcId="{DE5D6752-75A8-443D-BD17-4C35586647DB}" destId="{B0B9A9C4-86F3-4FB6-9212-DA8B6D509095}" srcOrd="17" destOrd="0" presId="urn:microsoft.com/office/officeart/2005/8/layout/cycle8"/>
    <dgm:cxn modelId="{A740B6AD-D698-4F4B-AAB2-FD1AAB30970B}" type="presParOf" srcId="{DE5D6752-75A8-443D-BD17-4C35586647DB}" destId="{3F0345EF-DC28-4734-9A7D-9950519469EB}" srcOrd="18" destOrd="0" presId="urn:microsoft.com/office/officeart/2005/8/layout/cycle8"/>
    <dgm:cxn modelId="{A3C2506E-C454-4037-9539-35ED7B64E9C9}" type="presParOf" srcId="{DE5D6752-75A8-443D-BD17-4C35586647DB}" destId="{C6489502-F119-4252-A168-60402C18F9F5}" srcOrd="19" destOrd="0" presId="urn:microsoft.com/office/officeart/2005/8/layout/cycle8"/>
    <dgm:cxn modelId="{DC514556-2153-4E5F-9609-BA8E5FE45E42}" type="presParOf" srcId="{DE5D6752-75A8-443D-BD17-4C35586647DB}" destId="{8EF96A62-F19B-4290-8151-D01261D3ADA6}" srcOrd="20" destOrd="0" presId="urn:microsoft.com/office/officeart/2005/8/layout/cycle8"/>
    <dgm:cxn modelId="{4CA0A9F5-FCCB-41B3-BA92-16269C2C9713}" type="presParOf" srcId="{DE5D6752-75A8-443D-BD17-4C35586647DB}" destId="{8F0609EC-9887-47E9-A3CB-68A07498C9B6}" srcOrd="21" destOrd="0" presId="urn:microsoft.com/office/officeart/2005/8/layout/cycle8"/>
    <dgm:cxn modelId="{BE622E17-023E-475F-B26A-D7A60CE60215}" type="presParOf" srcId="{DE5D6752-75A8-443D-BD17-4C35586647DB}" destId="{0FE2FEF5-3388-4F84-A4F1-121472034A4A}" srcOrd="22" destOrd="0" presId="urn:microsoft.com/office/officeart/2005/8/layout/cycle8"/>
    <dgm:cxn modelId="{79F38BB6-D31B-4849-AC0C-76DFD26325BC}" type="presParOf" srcId="{DE5D6752-75A8-443D-BD17-4C35586647DB}" destId="{877E8FA3-3437-431C-AA21-8B6C6D445803}" srcOrd="23" destOrd="0" presId="urn:microsoft.com/office/officeart/2005/8/layout/cycle8"/>
    <dgm:cxn modelId="{2F3008DB-C7E2-4E00-83BB-39B927991D5B}" type="presParOf" srcId="{DE5D6752-75A8-443D-BD17-4C35586647DB}" destId="{FF22F1E0-B7AC-4BBB-BA40-1CBD5CD3CFAC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EBFFA4-4C2C-45C6-8A21-EA8E3A399AA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7C764002-9EF3-4127-93B9-302BB6710E05}">
      <dgm:prSet phldrT="[Texto]" custT="1"/>
      <dgm:spPr/>
      <dgm:t>
        <a:bodyPr/>
        <a:lstStyle/>
        <a:p>
          <a:r>
            <a:rPr lang="es-ES" sz="1200" b="0" dirty="0" err="1"/>
            <a:t>Regulamento</a:t>
          </a:r>
          <a:r>
            <a:rPr lang="es-ES" sz="1200" b="0" dirty="0"/>
            <a:t> 2021/1059 (INTERREG): </a:t>
          </a:r>
          <a:r>
            <a:rPr lang="es-ES" sz="1200" b="0" dirty="0" err="1"/>
            <a:t>governança</a:t>
          </a:r>
          <a:r>
            <a:rPr lang="es-ES" sz="1200" b="0" dirty="0"/>
            <a:t>, </a:t>
          </a:r>
          <a:r>
            <a:rPr lang="es-ES" sz="1200" b="0" dirty="0" err="1"/>
            <a:t>capacidade</a:t>
          </a:r>
          <a:r>
            <a:rPr lang="es-ES" sz="1200" b="0" dirty="0"/>
            <a:t> institucional, etc.</a:t>
          </a:r>
        </a:p>
      </dgm:t>
    </dgm:pt>
    <dgm:pt modelId="{7608BD3C-5916-409B-908F-E86CCD87E371}" type="parTrans" cxnId="{6F3A437C-66AC-4792-8687-F34BD624A4B3}">
      <dgm:prSet/>
      <dgm:spPr/>
      <dgm:t>
        <a:bodyPr/>
        <a:lstStyle/>
        <a:p>
          <a:endParaRPr lang="es-ES" sz="1200" b="0"/>
        </a:p>
      </dgm:t>
    </dgm:pt>
    <dgm:pt modelId="{607ED675-C9F8-406E-9CDB-5A93F42F1AE7}" type="sibTrans" cxnId="{6F3A437C-66AC-4792-8687-F34BD624A4B3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1200" b="0" i="1" dirty="0"/>
            <a:t>Agenda territorial 2030 </a:t>
          </a:r>
          <a:r>
            <a:rPr lang="es-ES" sz="1200" b="0" i="0" dirty="0"/>
            <a:t>(2020)</a:t>
          </a:r>
          <a:r>
            <a:rPr lang="es-ES" sz="1200" b="0" dirty="0"/>
            <a:t>: «Europa verde e justa»</a:t>
          </a:r>
        </a:p>
      </dgm:t>
    </dgm:pt>
    <dgm:pt modelId="{7357120A-FDC5-4B1E-8B75-129B058D370F}">
      <dgm:prSet phldrT="[Texto]" custT="1"/>
      <dgm:spPr/>
      <dgm:t>
        <a:bodyPr/>
        <a:lstStyle/>
        <a:p>
          <a:pPr algn="r"/>
          <a:r>
            <a:rPr lang="es-ES" sz="1200" b="0" dirty="0"/>
            <a:t>UE</a:t>
          </a:r>
        </a:p>
      </dgm:t>
    </dgm:pt>
    <dgm:pt modelId="{D5448949-8D9B-466B-BD6F-9919A9B37AE6}" type="parTrans" cxnId="{E7F2122A-16CB-46CE-ACA7-E3E0A7F3993D}">
      <dgm:prSet/>
      <dgm:spPr/>
      <dgm:t>
        <a:bodyPr/>
        <a:lstStyle/>
        <a:p>
          <a:endParaRPr lang="es-ES" sz="1200" b="0"/>
        </a:p>
      </dgm:t>
    </dgm:pt>
    <dgm:pt modelId="{02F13422-3B14-4991-8F46-598084AB3A35}" type="sibTrans" cxnId="{E7F2122A-16CB-46CE-ACA7-E3E0A7F3993D}">
      <dgm:prSet/>
      <dgm:spPr/>
      <dgm:t>
        <a:bodyPr/>
        <a:lstStyle/>
        <a:p>
          <a:endParaRPr lang="es-ES" sz="1200" b="0"/>
        </a:p>
      </dgm:t>
    </dgm:pt>
    <dgm:pt modelId="{D1F29ED3-5F70-4731-B907-716D65B5C4D6}">
      <dgm:prSet phldrT="[Texto]" custT="1"/>
      <dgm:spPr>
        <a:solidFill>
          <a:srgbClr val="CC6600"/>
        </a:solidFill>
      </dgm:spPr>
      <dgm:t>
        <a:bodyPr/>
        <a:lstStyle/>
        <a:p>
          <a:r>
            <a:rPr lang="pt-BR" sz="1200" b="0" i="1" dirty="0"/>
            <a:t>Est. Comum de </a:t>
          </a:r>
          <a:r>
            <a:rPr lang="pt-BR" sz="1200" b="0" i="1" dirty="0" err="1"/>
            <a:t>Desenvolvi-mento</a:t>
          </a:r>
          <a:r>
            <a:rPr lang="pt-BR" sz="1200" b="0" i="1" dirty="0"/>
            <a:t> </a:t>
          </a:r>
          <a:r>
            <a:rPr lang="pt-BR" sz="1200" b="0" i="1" dirty="0" err="1"/>
            <a:t>Trans-fronteiriço</a:t>
          </a:r>
          <a:r>
            <a:rPr lang="pt-BR" sz="1200" b="0" i="1" dirty="0"/>
            <a:t> </a:t>
          </a:r>
          <a:r>
            <a:rPr lang="pt-BR" sz="1200" b="0" i="0" dirty="0"/>
            <a:t>(2020): mobilidade, serviços, meio ambiente</a:t>
          </a:r>
          <a:endParaRPr lang="es-ES" sz="1200" b="0" i="1" dirty="0"/>
        </a:p>
      </dgm:t>
    </dgm:pt>
    <dgm:pt modelId="{5A10D70B-18CB-4763-855A-0FDAB0061490}" type="parTrans" cxnId="{AFE10F01-7D3E-4C19-AB93-9F2A03274BCF}">
      <dgm:prSet/>
      <dgm:spPr/>
      <dgm:t>
        <a:bodyPr/>
        <a:lstStyle/>
        <a:p>
          <a:endParaRPr lang="es-ES" sz="1200" b="0"/>
        </a:p>
      </dgm:t>
    </dgm:pt>
    <dgm:pt modelId="{38BB6B2E-2E3E-4C4A-BF25-02AFAD1357FB}" type="sibTrans" cxnId="{AFE10F01-7D3E-4C19-AB93-9F2A03274BCF}">
      <dgm:prSet custT="1"/>
      <dgm:spPr>
        <a:solidFill>
          <a:srgbClr val="CC6600"/>
        </a:solidFill>
      </dgm:spPr>
      <dgm:t>
        <a:bodyPr/>
        <a:lstStyle/>
        <a:p>
          <a:r>
            <a:rPr lang="pt-BR" sz="1200" b="0" i="1" dirty="0"/>
            <a:t>Est. de </a:t>
          </a:r>
          <a:r>
            <a:rPr lang="pt-BR" sz="1200" b="0" i="1" dirty="0" err="1"/>
            <a:t>Susten-tabilidade</a:t>
          </a:r>
          <a:r>
            <a:rPr lang="pt-BR" sz="1200" b="0" i="1" dirty="0"/>
            <a:t> do </a:t>
          </a:r>
          <a:r>
            <a:rPr lang="pt-BR" sz="1200" b="0" i="1" dirty="0" err="1"/>
            <a:t>Turism</a:t>
          </a:r>
          <a:r>
            <a:rPr lang="pt-BR" sz="1200" b="0" i="1" dirty="0"/>
            <a:t> </a:t>
          </a:r>
          <a:r>
            <a:rPr lang="pt-BR" sz="1200" b="0" i="1" dirty="0" err="1"/>
            <a:t>Trans-fronteiriço</a:t>
          </a:r>
          <a:r>
            <a:rPr lang="pt-BR" sz="1200" b="0" i="1" dirty="0"/>
            <a:t> 2022-2024 </a:t>
          </a:r>
          <a:r>
            <a:rPr lang="pt-BR" sz="1200" b="0" i="0" dirty="0"/>
            <a:t>(2022): sustentabilidade e património cultural e natural</a:t>
          </a:r>
          <a:endParaRPr lang="es-ES" sz="1200" b="0" dirty="0"/>
        </a:p>
      </dgm:t>
    </dgm:pt>
    <dgm:pt modelId="{29048EE4-8B49-4E87-8963-357E1BEE8A9B}">
      <dgm:prSet phldrT="[Texto]" custT="1"/>
      <dgm:spPr/>
      <dgm:t>
        <a:bodyPr/>
        <a:lstStyle/>
        <a:p>
          <a:r>
            <a:rPr lang="es-ES" sz="1200" b="0" dirty="0" err="1"/>
            <a:t>Fronteira</a:t>
          </a:r>
          <a:r>
            <a:rPr lang="es-ES" sz="1200" b="0" dirty="0"/>
            <a:t> hispano-portuguesa</a:t>
          </a:r>
        </a:p>
      </dgm:t>
    </dgm:pt>
    <dgm:pt modelId="{18B96DAC-89A4-4B8D-B945-D19AC24AD795}" type="parTrans" cxnId="{138DFB70-5B97-4867-B852-FF0777562FEA}">
      <dgm:prSet/>
      <dgm:spPr/>
      <dgm:t>
        <a:bodyPr/>
        <a:lstStyle/>
        <a:p>
          <a:endParaRPr lang="es-ES" sz="1200" b="0"/>
        </a:p>
      </dgm:t>
    </dgm:pt>
    <dgm:pt modelId="{1CA6B999-9682-4637-A57C-C42D21A71C5E}" type="sibTrans" cxnId="{138DFB70-5B97-4867-B852-FF0777562FEA}">
      <dgm:prSet/>
      <dgm:spPr/>
      <dgm:t>
        <a:bodyPr/>
        <a:lstStyle/>
        <a:p>
          <a:endParaRPr lang="es-ES" sz="1200" b="0"/>
        </a:p>
      </dgm:t>
    </dgm:pt>
    <dgm:pt modelId="{0B8EC4B8-3E8C-48CD-9B48-DE98C8EABE07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1200" b="0" i="1" dirty="0"/>
            <a:t>Catálogo das </a:t>
          </a:r>
          <a:r>
            <a:rPr lang="es-ES" sz="1200" b="0" i="1" dirty="0" err="1"/>
            <a:t>Paisaxes</a:t>
          </a:r>
          <a:r>
            <a:rPr lang="es-ES" sz="1200" b="0" i="1" dirty="0"/>
            <a:t> de Gal. </a:t>
          </a:r>
          <a:r>
            <a:rPr lang="es-ES" sz="1200" b="0" dirty="0"/>
            <a:t>(Decreto 160/2016) e </a:t>
          </a:r>
          <a:r>
            <a:rPr lang="es-ES" sz="1200" b="0" i="1" dirty="0"/>
            <a:t>Directrices da </a:t>
          </a:r>
          <a:r>
            <a:rPr lang="es-ES" sz="1200" b="0" i="1" dirty="0" err="1"/>
            <a:t>Paisaxe</a:t>
          </a:r>
          <a:r>
            <a:rPr lang="es-ES" sz="1200" b="0" i="1" dirty="0"/>
            <a:t> de Gal. </a:t>
          </a:r>
          <a:r>
            <a:rPr lang="es-ES" sz="1200" b="0" dirty="0"/>
            <a:t>(Decreto 238/2020)</a:t>
          </a:r>
        </a:p>
      </dgm:t>
    </dgm:pt>
    <dgm:pt modelId="{8096B0D1-23D2-48E7-B696-4BD2B32A6E28}" type="parTrans" cxnId="{513492D3-9F1B-4339-ABD3-8A12C689D182}">
      <dgm:prSet/>
      <dgm:spPr/>
      <dgm:t>
        <a:bodyPr/>
        <a:lstStyle/>
        <a:p>
          <a:endParaRPr lang="es-ES" sz="1200" b="0"/>
        </a:p>
      </dgm:t>
    </dgm:pt>
    <dgm:pt modelId="{AA49A1CB-6BD5-41E8-B111-3B8B2C659454}" type="sibTrans" cxnId="{513492D3-9F1B-4339-ABD3-8A12C689D182}">
      <dgm:prSet custT="1"/>
      <dgm:spPr>
        <a:solidFill>
          <a:schemeClr val="bg1"/>
        </a:solidFill>
      </dgm:spPr>
      <dgm:t>
        <a:bodyPr/>
        <a:lstStyle/>
        <a:p>
          <a:r>
            <a:rPr lang="es-ES" sz="1200" b="0" i="1" dirty="0"/>
            <a:t>PIC 2021-2027 </a:t>
          </a:r>
          <a:r>
            <a:rPr lang="es-ES" sz="1200" b="0" dirty="0"/>
            <a:t>(2021): </a:t>
          </a:r>
          <a:r>
            <a:rPr lang="es-ES" sz="1200" b="0" dirty="0" err="1"/>
            <a:t>eurorregião</a:t>
          </a:r>
          <a:r>
            <a:rPr lang="es-ES" sz="1200" b="0" dirty="0"/>
            <a:t> + ecológica e </a:t>
          </a:r>
          <a:r>
            <a:rPr lang="es-ES" sz="1200" b="0" dirty="0" err="1"/>
            <a:t>descarbonizada</a:t>
          </a:r>
          <a:r>
            <a:rPr lang="es-ES" sz="1200" b="0" dirty="0"/>
            <a:t> para enfrentar a </a:t>
          </a:r>
          <a:r>
            <a:rPr lang="es-ES" sz="1200" b="0" dirty="0" err="1"/>
            <a:t>alteração</a:t>
          </a:r>
          <a:r>
            <a:rPr lang="es-ES" sz="1200" b="0" dirty="0"/>
            <a:t> climática global</a:t>
          </a:r>
        </a:p>
      </dgm:t>
    </dgm:pt>
    <dgm:pt modelId="{71D1A924-7AC4-4626-8C2D-134BEC80B551}" type="pres">
      <dgm:prSet presAssocID="{9AEBFFA4-4C2C-45C6-8A21-EA8E3A399AA7}" presName="Name0" presStyleCnt="0">
        <dgm:presLayoutVars>
          <dgm:chMax/>
          <dgm:chPref/>
          <dgm:dir/>
          <dgm:animLvl val="lvl"/>
        </dgm:presLayoutVars>
      </dgm:prSet>
      <dgm:spPr/>
    </dgm:pt>
    <dgm:pt modelId="{81FB3333-5532-4832-9D96-754D9B9BCF61}" type="pres">
      <dgm:prSet presAssocID="{7C764002-9EF3-4127-93B9-302BB6710E05}" presName="composite" presStyleCnt="0"/>
      <dgm:spPr/>
    </dgm:pt>
    <dgm:pt modelId="{0EEBC6D8-8E8E-4594-8191-236AACB4A083}" type="pres">
      <dgm:prSet presAssocID="{7C764002-9EF3-4127-93B9-302BB6710E0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0B55577-166B-45AF-B62B-6857ED99F9CB}" type="pres">
      <dgm:prSet presAssocID="{7C764002-9EF3-4127-93B9-302BB6710E05}" presName="Childtext1" presStyleLbl="revTx" presStyleIdx="0" presStyleCnt="3" custScaleX="39981" custLinFactX="-100000" custLinFactNeighborX="-137947" custLinFactNeighborY="1152">
        <dgm:presLayoutVars>
          <dgm:chMax val="0"/>
          <dgm:chPref val="0"/>
          <dgm:bulletEnabled val="1"/>
        </dgm:presLayoutVars>
      </dgm:prSet>
      <dgm:spPr/>
    </dgm:pt>
    <dgm:pt modelId="{D8972ADB-5745-417F-AA29-5639DB98FA39}" type="pres">
      <dgm:prSet presAssocID="{7C764002-9EF3-4127-93B9-302BB6710E05}" presName="BalanceSpacing" presStyleCnt="0"/>
      <dgm:spPr/>
    </dgm:pt>
    <dgm:pt modelId="{B0EA345A-C30B-427A-9593-3E32C294EBB0}" type="pres">
      <dgm:prSet presAssocID="{7C764002-9EF3-4127-93B9-302BB6710E05}" presName="BalanceSpacing1" presStyleCnt="0"/>
      <dgm:spPr/>
    </dgm:pt>
    <dgm:pt modelId="{D4416F81-8B25-489F-8E7B-BEBC4ED1A83C}" type="pres">
      <dgm:prSet presAssocID="{607ED675-C9F8-406E-9CDB-5A93F42F1AE7}" presName="Accent1Text" presStyleLbl="node1" presStyleIdx="1" presStyleCnt="6"/>
      <dgm:spPr/>
    </dgm:pt>
    <dgm:pt modelId="{8D079277-3AF6-4A9E-A06D-B578C3E90C0E}" type="pres">
      <dgm:prSet presAssocID="{607ED675-C9F8-406E-9CDB-5A93F42F1AE7}" presName="spaceBetweenRectangles" presStyleCnt="0"/>
      <dgm:spPr/>
    </dgm:pt>
    <dgm:pt modelId="{A8881FB6-7B09-47B8-9D2E-FB2C59E3AED7}" type="pres">
      <dgm:prSet presAssocID="{D1F29ED3-5F70-4731-B907-716D65B5C4D6}" presName="composite" presStyleCnt="0"/>
      <dgm:spPr/>
    </dgm:pt>
    <dgm:pt modelId="{B2161F10-2FB2-4E65-8284-990ABBF37120}" type="pres">
      <dgm:prSet presAssocID="{D1F29ED3-5F70-4731-B907-716D65B5C4D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174C8C-3700-4FEE-BFBB-848EA2525DC5}" type="pres">
      <dgm:prSet presAssocID="{D1F29ED3-5F70-4731-B907-716D65B5C4D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8915EF-5C60-4D71-A904-657D024D97A9}" type="pres">
      <dgm:prSet presAssocID="{D1F29ED3-5F70-4731-B907-716D65B5C4D6}" presName="BalanceSpacing" presStyleCnt="0"/>
      <dgm:spPr/>
    </dgm:pt>
    <dgm:pt modelId="{EF8BB6E6-837A-43A8-8B8B-716659FBE799}" type="pres">
      <dgm:prSet presAssocID="{D1F29ED3-5F70-4731-B907-716D65B5C4D6}" presName="BalanceSpacing1" presStyleCnt="0"/>
      <dgm:spPr/>
    </dgm:pt>
    <dgm:pt modelId="{94C79BA2-286F-4480-98BC-760BD14683C9}" type="pres">
      <dgm:prSet presAssocID="{38BB6B2E-2E3E-4C4A-BF25-02AFAD1357FB}" presName="Accent1Text" presStyleLbl="node1" presStyleIdx="3" presStyleCnt="6"/>
      <dgm:spPr/>
    </dgm:pt>
    <dgm:pt modelId="{2118BA3D-4511-4F59-8C86-3F1B3EB02D66}" type="pres">
      <dgm:prSet presAssocID="{38BB6B2E-2E3E-4C4A-BF25-02AFAD1357FB}" presName="spaceBetweenRectangles" presStyleCnt="0"/>
      <dgm:spPr/>
    </dgm:pt>
    <dgm:pt modelId="{A3EFD48D-61E2-435B-AD3E-BE5628F57F9D}" type="pres">
      <dgm:prSet presAssocID="{0B8EC4B8-3E8C-48CD-9B48-DE98C8EABE07}" presName="composite" presStyleCnt="0"/>
      <dgm:spPr/>
    </dgm:pt>
    <dgm:pt modelId="{FD6C8DB8-20BF-4D45-8069-470D5EB49518}" type="pres">
      <dgm:prSet presAssocID="{0B8EC4B8-3E8C-48CD-9B48-DE98C8EABE0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733E50-3FA2-47A9-B533-9334A9F651A3}" type="pres">
      <dgm:prSet presAssocID="{0B8EC4B8-3E8C-48CD-9B48-DE98C8EABE07}" presName="Childtext1" presStyleLbl="revTx" presStyleIdx="2" presStyleCnt="3" custScaleX="46647" custLinFactX="-100000" custLinFactNeighborX="-141280" custLinFactNeighborY="-2819">
        <dgm:presLayoutVars>
          <dgm:chMax val="0"/>
          <dgm:chPref val="0"/>
          <dgm:bulletEnabled val="1"/>
        </dgm:presLayoutVars>
      </dgm:prSet>
      <dgm:spPr/>
    </dgm:pt>
    <dgm:pt modelId="{1F14DEC9-A881-49F5-8144-67CFCB1AE214}" type="pres">
      <dgm:prSet presAssocID="{0B8EC4B8-3E8C-48CD-9B48-DE98C8EABE07}" presName="BalanceSpacing" presStyleCnt="0"/>
      <dgm:spPr/>
    </dgm:pt>
    <dgm:pt modelId="{59F36D11-A54C-45C9-BAC3-60F9AA9CAED8}" type="pres">
      <dgm:prSet presAssocID="{0B8EC4B8-3E8C-48CD-9B48-DE98C8EABE07}" presName="BalanceSpacing1" presStyleCnt="0"/>
      <dgm:spPr/>
    </dgm:pt>
    <dgm:pt modelId="{8CF78FFA-4534-4805-B8A8-45CFE7EF8383}" type="pres">
      <dgm:prSet presAssocID="{AA49A1CB-6BD5-41E8-B111-3B8B2C659454}" presName="Accent1Text" presStyleLbl="node1" presStyleIdx="5" presStyleCnt="6"/>
      <dgm:spPr/>
    </dgm:pt>
  </dgm:ptLst>
  <dgm:cxnLst>
    <dgm:cxn modelId="{AFE10F01-7D3E-4C19-AB93-9F2A03274BCF}" srcId="{9AEBFFA4-4C2C-45C6-8A21-EA8E3A399AA7}" destId="{D1F29ED3-5F70-4731-B907-716D65B5C4D6}" srcOrd="1" destOrd="0" parTransId="{5A10D70B-18CB-4763-855A-0FDAB0061490}" sibTransId="{38BB6B2E-2E3E-4C4A-BF25-02AFAD1357FB}"/>
    <dgm:cxn modelId="{4A0CAA0A-D012-4780-8722-A3C8F03ED162}" type="presOf" srcId="{38BB6B2E-2E3E-4C4A-BF25-02AFAD1357FB}" destId="{94C79BA2-286F-4480-98BC-760BD14683C9}" srcOrd="0" destOrd="0" presId="urn:microsoft.com/office/officeart/2008/layout/AlternatingHexagons"/>
    <dgm:cxn modelId="{E7F2122A-16CB-46CE-ACA7-E3E0A7F3993D}" srcId="{7C764002-9EF3-4127-93B9-302BB6710E05}" destId="{7357120A-FDC5-4B1E-8B75-129B058D370F}" srcOrd="0" destOrd="0" parTransId="{D5448949-8D9B-466B-BD6F-9919A9B37AE6}" sibTransId="{02F13422-3B14-4991-8F46-598084AB3A35}"/>
    <dgm:cxn modelId="{7015FF52-9474-400C-BDAF-6084E854C744}" type="presOf" srcId="{D1F29ED3-5F70-4731-B907-716D65B5C4D6}" destId="{B2161F10-2FB2-4E65-8284-990ABBF37120}" srcOrd="0" destOrd="0" presId="urn:microsoft.com/office/officeart/2008/layout/AlternatingHexagons"/>
    <dgm:cxn modelId="{59F7745B-9CB2-453F-879B-C2D546704A2F}" type="presOf" srcId="{7C764002-9EF3-4127-93B9-302BB6710E05}" destId="{0EEBC6D8-8E8E-4594-8191-236AACB4A083}" srcOrd="0" destOrd="0" presId="urn:microsoft.com/office/officeart/2008/layout/AlternatingHexagons"/>
    <dgm:cxn modelId="{D23B7567-FD6A-4BF6-A24C-06BE19EBDA4B}" type="presOf" srcId="{AA49A1CB-6BD5-41E8-B111-3B8B2C659454}" destId="{8CF78FFA-4534-4805-B8A8-45CFE7EF8383}" srcOrd="0" destOrd="0" presId="urn:microsoft.com/office/officeart/2008/layout/AlternatingHexagons"/>
    <dgm:cxn modelId="{138DFB70-5B97-4867-B852-FF0777562FEA}" srcId="{D1F29ED3-5F70-4731-B907-716D65B5C4D6}" destId="{29048EE4-8B49-4E87-8963-357E1BEE8A9B}" srcOrd="0" destOrd="0" parTransId="{18B96DAC-89A4-4B8D-B945-D19AC24AD795}" sibTransId="{1CA6B999-9682-4637-A57C-C42D21A71C5E}"/>
    <dgm:cxn modelId="{6F3A437C-66AC-4792-8687-F34BD624A4B3}" srcId="{9AEBFFA4-4C2C-45C6-8A21-EA8E3A399AA7}" destId="{7C764002-9EF3-4127-93B9-302BB6710E05}" srcOrd="0" destOrd="0" parTransId="{7608BD3C-5916-409B-908F-E86CCD87E371}" sibTransId="{607ED675-C9F8-406E-9CDB-5A93F42F1AE7}"/>
    <dgm:cxn modelId="{13A3999B-BDDC-4A2A-96CA-69464FC015A1}" type="presOf" srcId="{7357120A-FDC5-4B1E-8B75-129B058D370F}" destId="{A0B55577-166B-45AF-B62B-6857ED99F9CB}" srcOrd="0" destOrd="0" presId="urn:microsoft.com/office/officeart/2008/layout/AlternatingHexagons"/>
    <dgm:cxn modelId="{4AB9C1BD-3F21-4C08-A710-20C9FE4AE2BF}" type="presOf" srcId="{607ED675-C9F8-406E-9CDB-5A93F42F1AE7}" destId="{D4416F81-8B25-489F-8E7B-BEBC4ED1A83C}" srcOrd="0" destOrd="0" presId="urn:microsoft.com/office/officeart/2008/layout/AlternatingHexagons"/>
    <dgm:cxn modelId="{513492D3-9F1B-4339-ABD3-8A12C689D182}" srcId="{9AEBFFA4-4C2C-45C6-8A21-EA8E3A399AA7}" destId="{0B8EC4B8-3E8C-48CD-9B48-DE98C8EABE07}" srcOrd="2" destOrd="0" parTransId="{8096B0D1-23D2-48E7-B696-4BD2B32A6E28}" sibTransId="{AA49A1CB-6BD5-41E8-B111-3B8B2C659454}"/>
    <dgm:cxn modelId="{FFC06CF4-514E-4742-9053-D0B65B0CB629}" type="presOf" srcId="{9AEBFFA4-4C2C-45C6-8A21-EA8E3A399AA7}" destId="{71D1A924-7AC4-4626-8C2D-134BEC80B551}" srcOrd="0" destOrd="0" presId="urn:microsoft.com/office/officeart/2008/layout/AlternatingHexagons"/>
    <dgm:cxn modelId="{5C8342F5-8909-41C1-9DFF-926D7549968E}" type="presOf" srcId="{29048EE4-8B49-4E87-8963-357E1BEE8A9B}" destId="{A6174C8C-3700-4FEE-BFBB-848EA2525DC5}" srcOrd="0" destOrd="0" presId="urn:microsoft.com/office/officeart/2008/layout/AlternatingHexagons"/>
    <dgm:cxn modelId="{A13AD9FF-B79D-4E12-B2FB-15FE55ADB217}" type="presOf" srcId="{0B8EC4B8-3E8C-48CD-9B48-DE98C8EABE07}" destId="{FD6C8DB8-20BF-4D45-8069-470D5EB49518}" srcOrd="0" destOrd="0" presId="urn:microsoft.com/office/officeart/2008/layout/AlternatingHexagons"/>
    <dgm:cxn modelId="{C8F1EEEC-08D7-4A43-9BA5-A6888BEE999B}" type="presParOf" srcId="{71D1A924-7AC4-4626-8C2D-134BEC80B551}" destId="{81FB3333-5532-4832-9D96-754D9B9BCF61}" srcOrd="0" destOrd="0" presId="urn:microsoft.com/office/officeart/2008/layout/AlternatingHexagons"/>
    <dgm:cxn modelId="{0277A8CD-F542-4D9B-9182-6E04FF32B0BE}" type="presParOf" srcId="{81FB3333-5532-4832-9D96-754D9B9BCF61}" destId="{0EEBC6D8-8E8E-4594-8191-236AACB4A083}" srcOrd="0" destOrd="0" presId="urn:microsoft.com/office/officeart/2008/layout/AlternatingHexagons"/>
    <dgm:cxn modelId="{399EFD9E-28C9-4D61-BEE7-8616F1B93A9A}" type="presParOf" srcId="{81FB3333-5532-4832-9D96-754D9B9BCF61}" destId="{A0B55577-166B-45AF-B62B-6857ED99F9CB}" srcOrd="1" destOrd="0" presId="urn:microsoft.com/office/officeart/2008/layout/AlternatingHexagons"/>
    <dgm:cxn modelId="{79701F13-2A08-4B71-B7F5-E8DBF9EEFC1A}" type="presParOf" srcId="{81FB3333-5532-4832-9D96-754D9B9BCF61}" destId="{D8972ADB-5745-417F-AA29-5639DB98FA39}" srcOrd="2" destOrd="0" presId="urn:microsoft.com/office/officeart/2008/layout/AlternatingHexagons"/>
    <dgm:cxn modelId="{D94AA248-517D-4A43-854D-37F46767C431}" type="presParOf" srcId="{81FB3333-5532-4832-9D96-754D9B9BCF61}" destId="{B0EA345A-C30B-427A-9593-3E32C294EBB0}" srcOrd="3" destOrd="0" presId="urn:microsoft.com/office/officeart/2008/layout/AlternatingHexagons"/>
    <dgm:cxn modelId="{C34591EB-0B88-4175-BB01-E810D938DEB5}" type="presParOf" srcId="{81FB3333-5532-4832-9D96-754D9B9BCF61}" destId="{D4416F81-8B25-489F-8E7B-BEBC4ED1A83C}" srcOrd="4" destOrd="0" presId="urn:microsoft.com/office/officeart/2008/layout/AlternatingHexagons"/>
    <dgm:cxn modelId="{3D62ACD4-A0C8-4E2A-BD51-BC84BFD92BA1}" type="presParOf" srcId="{71D1A924-7AC4-4626-8C2D-134BEC80B551}" destId="{8D079277-3AF6-4A9E-A06D-B578C3E90C0E}" srcOrd="1" destOrd="0" presId="urn:microsoft.com/office/officeart/2008/layout/AlternatingHexagons"/>
    <dgm:cxn modelId="{C50ADA80-61FC-4700-ABA1-BA77B0BDB5ED}" type="presParOf" srcId="{71D1A924-7AC4-4626-8C2D-134BEC80B551}" destId="{A8881FB6-7B09-47B8-9D2E-FB2C59E3AED7}" srcOrd="2" destOrd="0" presId="urn:microsoft.com/office/officeart/2008/layout/AlternatingHexagons"/>
    <dgm:cxn modelId="{2F39254F-1A3D-451E-9D54-EB6185B3A955}" type="presParOf" srcId="{A8881FB6-7B09-47B8-9D2E-FB2C59E3AED7}" destId="{B2161F10-2FB2-4E65-8284-990ABBF37120}" srcOrd="0" destOrd="0" presId="urn:microsoft.com/office/officeart/2008/layout/AlternatingHexagons"/>
    <dgm:cxn modelId="{AB5FC17F-B574-4144-93C9-B84FB40BB57B}" type="presParOf" srcId="{A8881FB6-7B09-47B8-9D2E-FB2C59E3AED7}" destId="{A6174C8C-3700-4FEE-BFBB-848EA2525DC5}" srcOrd="1" destOrd="0" presId="urn:microsoft.com/office/officeart/2008/layout/AlternatingHexagons"/>
    <dgm:cxn modelId="{99963FAC-7623-489A-BC62-AA47155DC2F6}" type="presParOf" srcId="{A8881FB6-7B09-47B8-9D2E-FB2C59E3AED7}" destId="{238915EF-5C60-4D71-A904-657D024D97A9}" srcOrd="2" destOrd="0" presId="urn:microsoft.com/office/officeart/2008/layout/AlternatingHexagons"/>
    <dgm:cxn modelId="{FAEFC52F-2218-4726-B858-60F7783D03A3}" type="presParOf" srcId="{A8881FB6-7B09-47B8-9D2E-FB2C59E3AED7}" destId="{EF8BB6E6-837A-43A8-8B8B-716659FBE799}" srcOrd="3" destOrd="0" presId="urn:microsoft.com/office/officeart/2008/layout/AlternatingHexagons"/>
    <dgm:cxn modelId="{ADEE7996-1741-4C75-9853-4D75BF68A1B1}" type="presParOf" srcId="{A8881FB6-7B09-47B8-9D2E-FB2C59E3AED7}" destId="{94C79BA2-286F-4480-98BC-760BD14683C9}" srcOrd="4" destOrd="0" presId="urn:microsoft.com/office/officeart/2008/layout/AlternatingHexagons"/>
    <dgm:cxn modelId="{8793EFD0-A890-4660-A3F1-DDFC13D030C5}" type="presParOf" srcId="{71D1A924-7AC4-4626-8C2D-134BEC80B551}" destId="{2118BA3D-4511-4F59-8C86-3F1B3EB02D66}" srcOrd="3" destOrd="0" presId="urn:microsoft.com/office/officeart/2008/layout/AlternatingHexagons"/>
    <dgm:cxn modelId="{74C7E2D4-3B13-4A99-9F1A-599878A241DB}" type="presParOf" srcId="{71D1A924-7AC4-4626-8C2D-134BEC80B551}" destId="{A3EFD48D-61E2-435B-AD3E-BE5628F57F9D}" srcOrd="4" destOrd="0" presId="urn:microsoft.com/office/officeart/2008/layout/AlternatingHexagons"/>
    <dgm:cxn modelId="{D7D34B31-DB6D-4528-8441-C257045249C7}" type="presParOf" srcId="{A3EFD48D-61E2-435B-AD3E-BE5628F57F9D}" destId="{FD6C8DB8-20BF-4D45-8069-470D5EB49518}" srcOrd="0" destOrd="0" presId="urn:microsoft.com/office/officeart/2008/layout/AlternatingHexagons"/>
    <dgm:cxn modelId="{E7BBD88E-A942-495A-A56A-B52DFBDFE36B}" type="presParOf" srcId="{A3EFD48D-61E2-435B-AD3E-BE5628F57F9D}" destId="{C3733E50-3FA2-47A9-B533-9334A9F651A3}" srcOrd="1" destOrd="0" presId="urn:microsoft.com/office/officeart/2008/layout/AlternatingHexagons"/>
    <dgm:cxn modelId="{EF5DAF6A-D69D-4681-9262-AAAB4218CF1C}" type="presParOf" srcId="{A3EFD48D-61E2-435B-AD3E-BE5628F57F9D}" destId="{1F14DEC9-A881-49F5-8144-67CFCB1AE214}" srcOrd="2" destOrd="0" presId="urn:microsoft.com/office/officeart/2008/layout/AlternatingHexagons"/>
    <dgm:cxn modelId="{9E2EA383-501C-495B-ABE6-B30D3429AF01}" type="presParOf" srcId="{A3EFD48D-61E2-435B-AD3E-BE5628F57F9D}" destId="{59F36D11-A54C-45C9-BAC3-60F9AA9CAED8}" srcOrd="3" destOrd="0" presId="urn:microsoft.com/office/officeart/2008/layout/AlternatingHexagons"/>
    <dgm:cxn modelId="{EA113882-8CAE-4F52-8EFD-4E5BAE306F27}" type="presParOf" srcId="{A3EFD48D-61E2-435B-AD3E-BE5628F57F9D}" destId="{8CF78FFA-4534-4805-B8A8-45CFE7EF838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D5FD62-4A14-4642-90E5-1842D2D85F8C}" type="doc">
      <dgm:prSet loTypeId="urn:microsoft.com/office/officeart/2005/8/layout/radial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B17720F6-C63C-4A53-8B16-371B28391ACB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900" b="1" dirty="0"/>
            <a:t>POCTEP 2021-2027 </a:t>
          </a:r>
        </a:p>
        <a:p>
          <a:r>
            <a:rPr lang="es-ES" sz="1900" b="1" dirty="0" err="1"/>
            <a:t>Prioridade</a:t>
          </a:r>
          <a:r>
            <a:rPr lang="es-ES" sz="1900" b="1" dirty="0"/>
            <a:t> </a:t>
          </a:r>
          <a:r>
            <a:rPr lang="es-ES" sz="4200" b="1" dirty="0"/>
            <a:t>6</a:t>
          </a:r>
        </a:p>
      </dgm:t>
    </dgm:pt>
    <dgm:pt modelId="{FE65E853-647D-433D-A54B-D835A44CAA23}" type="parTrans" cxnId="{DFF3CD6A-8891-4873-A5A7-EE628CA99378}">
      <dgm:prSet/>
      <dgm:spPr/>
      <dgm:t>
        <a:bodyPr/>
        <a:lstStyle/>
        <a:p>
          <a:endParaRPr lang="es-ES" sz="1200"/>
        </a:p>
      </dgm:t>
    </dgm:pt>
    <dgm:pt modelId="{50CDE91B-31F7-4E65-9CA6-865D5A026976}" type="sibTrans" cxnId="{DFF3CD6A-8891-4873-A5A7-EE628CA99378}">
      <dgm:prSet/>
      <dgm:spPr/>
      <dgm:t>
        <a:bodyPr/>
        <a:lstStyle/>
        <a:p>
          <a:endParaRPr lang="es-ES" sz="1200"/>
        </a:p>
      </dgm:t>
    </dgm:pt>
    <dgm:pt modelId="{8CEF6FE9-2775-451E-80D6-0C7DCBB54140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400" dirty="0"/>
            <a:t>Conserva-</a:t>
          </a:r>
          <a:r>
            <a:rPr lang="es-ES" sz="1400" dirty="0" err="1"/>
            <a:t>ção</a:t>
          </a:r>
          <a:r>
            <a:rPr lang="es-ES" sz="1400" dirty="0"/>
            <a:t> e </a:t>
          </a:r>
          <a:r>
            <a:rPr lang="es-ES" sz="1400" dirty="0" err="1"/>
            <a:t>proteção</a:t>
          </a:r>
          <a:r>
            <a:rPr lang="es-ES" sz="1400" dirty="0"/>
            <a:t> do ambiente</a:t>
          </a:r>
        </a:p>
      </dgm:t>
    </dgm:pt>
    <dgm:pt modelId="{4684E078-B70F-40F9-B8DE-F0337DF90957}" type="parTrans" cxnId="{470500CC-4D38-4C0A-96C2-DCA43CB94036}">
      <dgm:prSet/>
      <dgm:spPr/>
      <dgm:t>
        <a:bodyPr/>
        <a:lstStyle/>
        <a:p>
          <a:endParaRPr lang="es-ES" sz="1200"/>
        </a:p>
      </dgm:t>
    </dgm:pt>
    <dgm:pt modelId="{4F71802F-97E9-4A73-ADAD-B00EC0AF1DD6}" type="sibTrans" cxnId="{470500CC-4D38-4C0A-96C2-DCA43CB9403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200"/>
        </a:p>
      </dgm:t>
    </dgm:pt>
    <dgm:pt modelId="{11283F5F-24A4-4ED0-BDAB-1C7B814F17BC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400" dirty="0"/>
            <a:t>Turismo</a:t>
          </a:r>
        </a:p>
      </dgm:t>
    </dgm:pt>
    <dgm:pt modelId="{52E4EBEE-623E-4BA9-9927-12FFAD1A54D0}" type="parTrans" cxnId="{CA5C906F-B0AD-4BB0-9541-AECF240CBA67}">
      <dgm:prSet/>
      <dgm:spPr/>
      <dgm:t>
        <a:bodyPr/>
        <a:lstStyle/>
        <a:p>
          <a:endParaRPr lang="es-ES" sz="1200"/>
        </a:p>
      </dgm:t>
    </dgm:pt>
    <dgm:pt modelId="{2AEE03E9-2B26-4EEC-AD17-23F0F5A5E120}" type="sibTrans" cxnId="{CA5C906F-B0AD-4BB0-9541-AECF240CBA6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200"/>
        </a:p>
      </dgm:t>
    </dgm:pt>
    <dgm:pt modelId="{6D6623B6-A5AF-456C-85AC-B68F62EDDD0D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400" dirty="0" err="1"/>
            <a:t>Gestão</a:t>
          </a:r>
          <a:r>
            <a:rPr lang="es-ES" sz="1400" dirty="0"/>
            <a:t> de riscos e </a:t>
          </a:r>
          <a:r>
            <a:rPr lang="es-ES" sz="1400" dirty="0" err="1"/>
            <a:t>alterações</a:t>
          </a:r>
          <a:r>
            <a:rPr lang="es-ES" sz="1400" dirty="0"/>
            <a:t> climáticas</a:t>
          </a:r>
        </a:p>
      </dgm:t>
    </dgm:pt>
    <dgm:pt modelId="{8D255BCC-8FD0-4D17-AF23-060DFB374F96}" type="parTrans" cxnId="{40326B07-EA33-4B38-BE6F-8949737C884C}">
      <dgm:prSet/>
      <dgm:spPr/>
      <dgm:t>
        <a:bodyPr/>
        <a:lstStyle/>
        <a:p>
          <a:endParaRPr lang="es-ES" sz="1200"/>
        </a:p>
      </dgm:t>
    </dgm:pt>
    <dgm:pt modelId="{784C9E28-631E-4630-9815-D7D9D954D411}" type="sibTrans" cxnId="{40326B07-EA33-4B38-BE6F-8949737C884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200"/>
        </a:p>
      </dgm:t>
    </dgm:pt>
    <dgm:pt modelId="{CE0F1417-47F5-49A5-9153-8059E6F2911B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1400" noProof="0" dirty="0"/>
            <a:t>Economia sustenta-</a:t>
          </a:r>
          <a:r>
            <a:rPr lang="pt-BR" sz="1400" noProof="0" dirty="0" err="1"/>
            <a:t>vel.Desen</a:t>
          </a:r>
          <a:r>
            <a:rPr lang="pt-BR" sz="1400" noProof="0" dirty="0"/>
            <a:t>-volvi-mento</a:t>
          </a:r>
        </a:p>
      </dgm:t>
    </dgm:pt>
    <dgm:pt modelId="{C6A54CB4-E804-417F-899C-432D6CA8DE50}" type="parTrans" cxnId="{FE053668-16D1-4783-84A5-49EAD07E869B}">
      <dgm:prSet/>
      <dgm:spPr/>
      <dgm:t>
        <a:bodyPr/>
        <a:lstStyle/>
        <a:p>
          <a:endParaRPr lang="es-ES" sz="1200"/>
        </a:p>
      </dgm:t>
    </dgm:pt>
    <dgm:pt modelId="{E5C4C723-688E-49B8-800D-91D592AFCE7B}" type="sibTrans" cxnId="{FE053668-16D1-4783-84A5-49EAD07E869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200"/>
        </a:p>
      </dgm:t>
    </dgm:pt>
    <dgm:pt modelId="{D9C83BFF-AF5D-49A7-8E73-422CD9D915E4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400" dirty="0"/>
            <a:t>Cultura e patrimonio</a:t>
          </a:r>
        </a:p>
      </dgm:t>
    </dgm:pt>
    <dgm:pt modelId="{8C7D8773-0CCF-47C7-8AB2-430E76080BA3}" type="parTrans" cxnId="{C4260215-8698-4E84-9395-A41A0CA1870F}">
      <dgm:prSet/>
      <dgm:spPr/>
      <dgm:t>
        <a:bodyPr/>
        <a:lstStyle/>
        <a:p>
          <a:endParaRPr lang="es-ES" sz="1200"/>
        </a:p>
      </dgm:t>
    </dgm:pt>
    <dgm:pt modelId="{8C96B2FF-57CE-40C0-8B5A-50FBA7B63AF8}" type="sibTrans" cxnId="{C4260215-8698-4E84-9395-A41A0CA1870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200"/>
        </a:p>
      </dgm:t>
    </dgm:pt>
    <dgm:pt modelId="{4E64EF11-0102-4C1E-AEFF-AE0C493DCF57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400" dirty="0" err="1"/>
            <a:t>Serviços</a:t>
          </a:r>
          <a:r>
            <a:rPr lang="es-ES" sz="1400" dirty="0"/>
            <a:t> </a:t>
          </a:r>
          <a:r>
            <a:rPr lang="es-ES" sz="1400" dirty="0" err="1"/>
            <a:t>partilha</a:t>
          </a:r>
          <a:r>
            <a:rPr lang="es-ES" sz="1400" dirty="0"/>
            <a:t>-dos. </a:t>
          </a:r>
          <a:r>
            <a:rPr lang="es-ES" sz="1400" dirty="0" err="1"/>
            <a:t>Mobilidade</a:t>
          </a:r>
          <a:r>
            <a:rPr lang="es-ES" sz="1400" dirty="0"/>
            <a:t> </a:t>
          </a:r>
          <a:r>
            <a:rPr lang="es-ES" sz="1400" dirty="0" err="1"/>
            <a:t>transfront</a:t>
          </a:r>
          <a:r>
            <a:rPr lang="es-ES" sz="1400" dirty="0"/>
            <a:t>.</a:t>
          </a:r>
        </a:p>
      </dgm:t>
    </dgm:pt>
    <dgm:pt modelId="{CC3B930F-4544-4BC5-88E5-883F2060F0DF}" type="parTrans" cxnId="{30620235-CC26-46CC-A0D9-AE5AA54E791F}">
      <dgm:prSet/>
      <dgm:spPr/>
      <dgm:t>
        <a:bodyPr/>
        <a:lstStyle/>
        <a:p>
          <a:endParaRPr lang="es-ES"/>
        </a:p>
      </dgm:t>
    </dgm:pt>
    <dgm:pt modelId="{61D6A390-5EC1-4259-9398-F9CC1BA43A18}" type="sibTrans" cxnId="{30620235-CC26-46CC-A0D9-AE5AA54E791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3180871F-FEFB-425A-B701-AFE6BA97359A}" type="pres">
      <dgm:prSet presAssocID="{1ED5FD62-4A14-4642-90E5-1842D2D85F8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440937-BCEC-416E-B031-DD4FCF7EFE51}" type="pres">
      <dgm:prSet presAssocID="{B17720F6-C63C-4A53-8B16-371B28391ACB}" presName="centerShape" presStyleLbl="node0" presStyleIdx="0" presStyleCnt="1"/>
      <dgm:spPr/>
    </dgm:pt>
    <dgm:pt modelId="{74DD2008-ADA6-4E6A-AFA7-F8908C65641B}" type="pres">
      <dgm:prSet presAssocID="{8CEF6FE9-2775-451E-80D6-0C7DCBB54140}" presName="node" presStyleLbl="node1" presStyleIdx="0" presStyleCnt="6">
        <dgm:presLayoutVars>
          <dgm:bulletEnabled val="1"/>
        </dgm:presLayoutVars>
      </dgm:prSet>
      <dgm:spPr/>
    </dgm:pt>
    <dgm:pt modelId="{E26CA81E-D848-4F1B-BBDA-B7745AAA98C0}" type="pres">
      <dgm:prSet presAssocID="{8CEF6FE9-2775-451E-80D6-0C7DCBB54140}" presName="dummy" presStyleCnt="0"/>
      <dgm:spPr/>
    </dgm:pt>
    <dgm:pt modelId="{83B8A8AA-2012-4D2A-85E1-3550C17C2FED}" type="pres">
      <dgm:prSet presAssocID="{4F71802F-97E9-4A73-ADAD-B00EC0AF1DD6}" presName="sibTrans" presStyleLbl="sibTrans2D1" presStyleIdx="0" presStyleCnt="6"/>
      <dgm:spPr/>
    </dgm:pt>
    <dgm:pt modelId="{10A5A7BF-59AF-4749-BB14-DCE47B757761}" type="pres">
      <dgm:prSet presAssocID="{CE0F1417-47F5-49A5-9153-8059E6F2911B}" presName="node" presStyleLbl="node1" presStyleIdx="1" presStyleCnt="6">
        <dgm:presLayoutVars>
          <dgm:bulletEnabled val="1"/>
        </dgm:presLayoutVars>
      </dgm:prSet>
      <dgm:spPr/>
    </dgm:pt>
    <dgm:pt modelId="{87204121-E363-47B6-88A0-4D17E9860321}" type="pres">
      <dgm:prSet presAssocID="{CE0F1417-47F5-49A5-9153-8059E6F2911B}" presName="dummy" presStyleCnt="0"/>
      <dgm:spPr/>
    </dgm:pt>
    <dgm:pt modelId="{C8C5D3E9-878B-4440-A746-6E3AF742CEE1}" type="pres">
      <dgm:prSet presAssocID="{E5C4C723-688E-49B8-800D-91D592AFCE7B}" presName="sibTrans" presStyleLbl="sibTrans2D1" presStyleIdx="1" presStyleCnt="6"/>
      <dgm:spPr/>
    </dgm:pt>
    <dgm:pt modelId="{44774606-5D41-46F5-B3D7-0B46162EBE00}" type="pres">
      <dgm:prSet presAssocID="{11283F5F-24A4-4ED0-BDAB-1C7B814F17BC}" presName="node" presStyleLbl="node1" presStyleIdx="2" presStyleCnt="6">
        <dgm:presLayoutVars>
          <dgm:bulletEnabled val="1"/>
        </dgm:presLayoutVars>
      </dgm:prSet>
      <dgm:spPr/>
    </dgm:pt>
    <dgm:pt modelId="{73D55DCD-72C0-4A11-870C-176F5FBAE27C}" type="pres">
      <dgm:prSet presAssocID="{11283F5F-24A4-4ED0-BDAB-1C7B814F17BC}" presName="dummy" presStyleCnt="0"/>
      <dgm:spPr/>
    </dgm:pt>
    <dgm:pt modelId="{059C80F6-3766-4D5F-AD5E-6E8846D58B5C}" type="pres">
      <dgm:prSet presAssocID="{2AEE03E9-2B26-4EEC-AD17-23F0F5A5E120}" presName="sibTrans" presStyleLbl="sibTrans2D1" presStyleIdx="2" presStyleCnt="6"/>
      <dgm:spPr/>
    </dgm:pt>
    <dgm:pt modelId="{5A572090-AFC8-4930-968D-0409E1A4AAF1}" type="pres">
      <dgm:prSet presAssocID="{6D6623B6-A5AF-456C-85AC-B68F62EDDD0D}" presName="node" presStyleLbl="node1" presStyleIdx="3" presStyleCnt="6">
        <dgm:presLayoutVars>
          <dgm:bulletEnabled val="1"/>
        </dgm:presLayoutVars>
      </dgm:prSet>
      <dgm:spPr/>
    </dgm:pt>
    <dgm:pt modelId="{372ED357-3EAE-4953-AFBE-712A090F7B94}" type="pres">
      <dgm:prSet presAssocID="{6D6623B6-A5AF-456C-85AC-B68F62EDDD0D}" presName="dummy" presStyleCnt="0"/>
      <dgm:spPr/>
    </dgm:pt>
    <dgm:pt modelId="{42C47FAF-16C7-41AD-89BB-716F53730D4E}" type="pres">
      <dgm:prSet presAssocID="{784C9E28-631E-4630-9815-D7D9D954D411}" presName="sibTrans" presStyleLbl="sibTrans2D1" presStyleIdx="3" presStyleCnt="6"/>
      <dgm:spPr/>
    </dgm:pt>
    <dgm:pt modelId="{FB0C8B59-DDFE-4C07-B2CA-220FDE84D2A0}" type="pres">
      <dgm:prSet presAssocID="{D9C83BFF-AF5D-49A7-8E73-422CD9D915E4}" presName="node" presStyleLbl="node1" presStyleIdx="4" presStyleCnt="6">
        <dgm:presLayoutVars>
          <dgm:bulletEnabled val="1"/>
        </dgm:presLayoutVars>
      </dgm:prSet>
      <dgm:spPr/>
    </dgm:pt>
    <dgm:pt modelId="{C4B62723-4455-442E-8B50-19F6B136DD7C}" type="pres">
      <dgm:prSet presAssocID="{D9C83BFF-AF5D-49A7-8E73-422CD9D915E4}" presName="dummy" presStyleCnt="0"/>
      <dgm:spPr/>
    </dgm:pt>
    <dgm:pt modelId="{2EE5C1EE-0961-4605-B7F2-AAE43968D270}" type="pres">
      <dgm:prSet presAssocID="{8C96B2FF-57CE-40C0-8B5A-50FBA7B63AF8}" presName="sibTrans" presStyleLbl="sibTrans2D1" presStyleIdx="4" presStyleCnt="6"/>
      <dgm:spPr/>
    </dgm:pt>
    <dgm:pt modelId="{370AC098-5888-4C66-8C25-B006E8A79EC8}" type="pres">
      <dgm:prSet presAssocID="{4E64EF11-0102-4C1E-AEFF-AE0C493DCF57}" presName="node" presStyleLbl="node1" presStyleIdx="5" presStyleCnt="6">
        <dgm:presLayoutVars>
          <dgm:bulletEnabled val="1"/>
        </dgm:presLayoutVars>
      </dgm:prSet>
      <dgm:spPr/>
    </dgm:pt>
    <dgm:pt modelId="{9108C590-5BF9-4D25-B6AC-807C5FE8E958}" type="pres">
      <dgm:prSet presAssocID="{4E64EF11-0102-4C1E-AEFF-AE0C493DCF57}" presName="dummy" presStyleCnt="0"/>
      <dgm:spPr/>
    </dgm:pt>
    <dgm:pt modelId="{EFD7EB0D-F61E-4D2B-BC62-2453053F0738}" type="pres">
      <dgm:prSet presAssocID="{61D6A390-5EC1-4259-9398-F9CC1BA43A18}" presName="sibTrans" presStyleLbl="sibTrans2D1" presStyleIdx="5" presStyleCnt="6"/>
      <dgm:spPr/>
    </dgm:pt>
  </dgm:ptLst>
  <dgm:cxnLst>
    <dgm:cxn modelId="{1C379906-8C70-4E22-8E52-ACC3F6E9CB8B}" type="presOf" srcId="{8CEF6FE9-2775-451E-80D6-0C7DCBB54140}" destId="{74DD2008-ADA6-4E6A-AFA7-F8908C65641B}" srcOrd="0" destOrd="0" presId="urn:microsoft.com/office/officeart/2005/8/layout/radial6"/>
    <dgm:cxn modelId="{40326B07-EA33-4B38-BE6F-8949737C884C}" srcId="{B17720F6-C63C-4A53-8B16-371B28391ACB}" destId="{6D6623B6-A5AF-456C-85AC-B68F62EDDD0D}" srcOrd="3" destOrd="0" parTransId="{8D255BCC-8FD0-4D17-AF23-060DFB374F96}" sibTransId="{784C9E28-631E-4630-9815-D7D9D954D411}"/>
    <dgm:cxn modelId="{C58BC208-C3E9-44D9-AE99-FDAE1AB173AF}" type="presOf" srcId="{4F71802F-97E9-4A73-ADAD-B00EC0AF1DD6}" destId="{83B8A8AA-2012-4D2A-85E1-3550C17C2FED}" srcOrd="0" destOrd="0" presId="urn:microsoft.com/office/officeart/2005/8/layout/radial6"/>
    <dgm:cxn modelId="{CA688F0B-678E-403F-B93D-1E93CB5F804C}" type="presOf" srcId="{4E64EF11-0102-4C1E-AEFF-AE0C493DCF57}" destId="{370AC098-5888-4C66-8C25-B006E8A79EC8}" srcOrd="0" destOrd="0" presId="urn:microsoft.com/office/officeart/2005/8/layout/radial6"/>
    <dgm:cxn modelId="{6E148A11-B12A-48E1-ADF7-1AB86216442E}" type="presOf" srcId="{61D6A390-5EC1-4259-9398-F9CC1BA43A18}" destId="{EFD7EB0D-F61E-4D2B-BC62-2453053F0738}" srcOrd="0" destOrd="0" presId="urn:microsoft.com/office/officeart/2005/8/layout/radial6"/>
    <dgm:cxn modelId="{C4260215-8698-4E84-9395-A41A0CA1870F}" srcId="{B17720F6-C63C-4A53-8B16-371B28391ACB}" destId="{D9C83BFF-AF5D-49A7-8E73-422CD9D915E4}" srcOrd="4" destOrd="0" parTransId="{8C7D8773-0CCF-47C7-8AB2-430E76080BA3}" sibTransId="{8C96B2FF-57CE-40C0-8B5A-50FBA7B63AF8}"/>
    <dgm:cxn modelId="{8711481A-DCDF-44B1-9268-011AD9CD57D1}" type="presOf" srcId="{2AEE03E9-2B26-4EEC-AD17-23F0F5A5E120}" destId="{059C80F6-3766-4D5F-AD5E-6E8846D58B5C}" srcOrd="0" destOrd="0" presId="urn:microsoft.com/office/officeart/2005/8/layout/radial6"/>
    <dgm:cxn modelId="{B7FAF628-6625-4CF3-ADE8-7BC317D7A995}" type="presOf" srcId="{8C96B2FF-57CE-40C0-8B5A-50FBA7B63AF8}" destId="{2EE5C1EE-0961-4605-B7F2-AAE43968D270}" srcOrd="0" destOrd="0" presId="urn:microsoft.com/office/officeart/2005/8/layout/radial6"/>
    <dgm:cxn modelId="{30620235-CC26-46CC-A0D9-AE5AA54E791F}" srcId="{B17720F6-C63C-4A53-8B16-371B28391ACB}" destId="{4E64EF11-0102-4C1E-AEFF-AE0C493DCF57}" srcOrd="5" destOrd="0" parTransId="{CC3B930F-4544-4BC5-88E5-883F2060F0DF}" sibTransId="{61D6A390-5EC1-4259-9398-F9CC1BA43A18}"/>
    <dgm:cxn modelId="{0FCF373B-6A5F-4551-97EB-EC3D067901A0}" type="presOf" srcId="{784C9E28-631E-4630-9815-D7D9D954D411}" destId="{42C47FAF-16C7-41AD-89BB-716F53730D4E}" srcOrd="0" destOrd="0" presId="urn:microsoft.com/office/officeart/2005/8/layout/radial6"/>
    <dgm:cxn modelId="{3F7A5147-C676-49F9-ADC3-7FC47F5456DD}" type="presOf" srcId="{E5C4C723-688E-49B8-800D-91D592AFCE7B}" destId="{C8C5D3E9-878B-4440-A746-6E3AF742CEE1}" srcOrd="0" destOrd="0" presId="urn:microsoft.com/office/officeart/2005/8/layout/radial6"/>
    <dgm:cxn modelId="{B04DCE53-F6EF-424D-84E1-0C3AAC5E72A1}" type="presOf" srcId="{CE0F1417-47F5-49A5-9153-8059E6F2911B}" destId="{10A5A7BF-59AF-4749-BB14-DCE47B757761}" srcOrd="0" destOrd="0" presId="urn:microsoft.com/office/officeart/2005/8/layout/radial6"/>
    <dgm:cxn modelId="{FE053668-16D1-4783-84A5-49EAD07E869B}" srcId="{B17720F6-C63C-4A53-8B16-371B28391ACB}" destId="{CE0F1417-47F5-49A5-9153-8059E6F2911B}" srcOrd="1" destOrd="0" parTransId="{C6A54CB4-E804-417F-899C-432D6CA8DE50}" sibTransId="{E5C4C723-688E-49B8-800D-91D592AFCE7B}"/>
    <dgm:cxn modelId="{DFF3CD6A-8891-4873-A5A7-EE628CA99378}" srcId="{1ED5FD62-4A14-4642-90E5-1842D2D85F8C}" destId="{B17720F6-C63C-4A53-8B16-371B28391ACB}" srcOrd="0" destOrd="0" parTransId="{FE65E853-647D-433D-A54B-D835A44CAA23}" sibTransId="{50CDE91B-31F7-4E65-9CA6-865D5A026976}"/>
    <dgm:cxn modelId="{CA5C906F-B0AD-4BB0-9541-AECF240CBA67}" srcId="{B17720F6-C63C-4A53-8B16-371B28391ACB}" destId="{11283F5F-24A4-4ED0-BDAB-1C7B814F17BC}" srcOrd="2" destOrd="0" parTransId="{52E4EBEE-623E-4BA9-9927-12FFAD1A54D0}" sibTransId="{2AEE03E9-2B26-4EEC-AD17-23F0F5A5E120}"/>
    <dgm:cxn modelId="{DF42368C-8ED4-4F5B-A6BF-E9FEB60F29DA}" type="presOf" srcId="{B17720F6-C63C-4A53-8B16-371B28391ACB}" destId="{B4440937-BCEC-416E-B031-DD4FCF7EFE51}" srcOrd="0" destOrd="0" presId="urn:microsoft.com/office/officeart/2005/8/layout/radial6"/>
    <dgm:cxn modelId="{912E048E-0EC2-42B4-A6CD-34940F6D0671}" type="presOf" srcId="{11283F5F-24A4-4ED0-BDAB-1C7B814F17BC}" destId="{44774606-5D41-46F5-B3D7-0B46162EBE00}" srcOrd="0" destOrd="0" presId="urn:microsoft.com/office/officeart/2005/8/layout/radial6"/>
    <dgm:cxn modelId="{4A68BB9C-2C4C-49D1-8028-B23EB838AC2D}" type="presOf" srcId="{6D6623B6-A5AF-456C-85AC-B68F62EDDD0D}" destId="{5A572090-AFC8-4930-968D-0409E1A4AAF1}" srcOrd="0" destOrd="0" presId="urn:microsoft.com/office/officeart/2005/8/layout/radial6"/>
    <dgm:cxn modelId="{AC2DD7A4-AA3C-4841-B03B-8F50AFC28505}" type="presOf" srcId="{1ED5FD62-4A14-4642-90E5-1842D2D85F8C}" destId="{3180871F-FEFB-425A-B701-AFE6BA97359A}" srcOrd="0" destOrd="0" presId="urn:microsoft.com/office/officeart/2005/8/layout/radial6"/>
    <dgm:cxn modelId="{470500CC-4D38-4C0A-96C2-DCA43CB94036}" srcId="{B17720F6-C63C-4A53-8B16-371B28391ACB}" destId="{8CEF6FE9-2775-451E-80D6-0C7DCBB54140}" srcOrd="0" destOrd="0" parTransId="{4684E078-B70F-40F9-B8DE-F0337DF90957}" sibTransId="{4F71802F-97E9-4A73-ADAD-B00EC0AF1DD6}"/>
    <dgm:cxn modelId="{B851A6DC-8921-4EDB-A137-2FD401A92135}" type="presOf" srcId="{D9C83BFF-AF5D-49A7-8E73-422CD9D915E4}" destId="{FB0C8B59-DDFE-4C07-B2CA-220FDE84D2A0}" srcOrd="0" destOrd="0" presId="urn:microsoft.com/office/officeart/2005/8/layout/radial6"/>
    <dgm:cxn modelId="{C5C3326B-410E-4159-8B16-598D9FACB0DF}" type="presParOf" srcId="{3180871F-FEFB-425A-B701-AFE6BA97359A}" destId="{B4440937-BCEC-416E-B031-DD4FCF7EFE51}" srcOrd="0" destOrd="0" presId="urn:microsoft.com/office/officeart/2005/8/layout/radial6"/>
    <dgm:cxn modelId="{1DE3A512-FA59-444A-9C79-ACF03FA176BB}" type="presParOf" srcId="{3180871F-FEFB-425A-B701-AFE6BA97359A}" destId="{74DD2008-ADA6-4E6A-AFA7-F8908C65641B}" srcOrd="1" destOrd="0" presId="urn:microsoft.com/office/officeart/2005/8/layout/radial6"/>
    <dgm:cxn modelId="{4A2038DF-E999-49E9-88C1-32F1F186989C}" type="presParOf" srcId="{3180871F-FEFB-425A-B701-AFE6BA97359A}" destId="{E26CA81E-D848-4F1B-BBDA-B7745AAA98C0}" srcOrd="2" destOrd="0" presId="urn:microsoft.com/office/officeart/2005/8/layout/radial6"/>
    <dgm:cxn modelId="{3B2CFE1B-B84F-44EE-9455-A5AB66B66975}" type="presParOf" srcId="{3180871F-FEFB-425A-B701-AFE6BA97359A}" destId="{83B8A8AA-2012-4D2A-85E1-3550C17C2FED}" srcOrd="3" destOrd="0" presId="urn:microsoft.com/office/officeart/2005/8/layout/radial6"/>
    <dgm:cxn modelId="{1466AFC6-3A25-4D94-A1B5-0F301489222F}" type="presParOf" srcId="{3180871F-FEFB-425A-B701-AFE6BA97359A}" destId="{10A5A7BF-59AF-4749-BB14-DCE47B757761}" srcOrd="4" destOrd="0" presId="urn:microsoft.com/office/officeart/2005/8/layout/radial6"/>
    <dgm:cxn modelId="{86B0D0DB-7FE7-4458-9909-FB1A9C128373}" type="presParOf" srcId="{3180871F-FEFB-425A-B701-AFE6BA97359A}" destId="{87204121-E363-47B6-88A0-4D17E9860321}" srcOrd="5" destOrd="0" presId="urn:microsoft.com/office/officeart/2005/8/layout/radial6"/>
    <dgm:cxn modelId="{2E11BD8E-BD3C-4A4F-868D-0532CDD3F2E5}" type="presParOf" srcId="{3180871F-FEFB-425A-B701-AFE6BA97359A}" destId="{C8C5D3E9-878B-4440-A746-6E3AF742CEE1}" srcOrd="6" destOrd="0" presId="urn:microsoft.com/office/officeart/2005/8/layout/radial6"/>
    <dgm:cxn modelId="{5F7C61D3-57EA-4202-B75F-071FCFBD123C}" type="presParOf" srcId="{3180871F-FEFB-425A-B701-AFE6BA97359A}" destId="{44774606-5D41-46F5-B3D7-0B46162EBE00}" srcOrd="7" destOrd="0" presId="urn:microsoft.com/office/officeart/2005/8/layout/radial6"/>
    <dgm:cxn modelId="{5220CFAA-EFA8-45F1-86DE-1C6B6E2D04D3}" type="presParOf" srcId="{3180871F-FEFB-425A-B701-AFE6BA97359A}" destId="{73D55DCD-72C0-4A11-870C-176F5FBAE27C}" srcOrd="8" destOrd="0" presId="urn:microsoft.com/office/officeart/2005/8/layout/radial6"/>
    <dgm:cxn modelId="{947F7A1B-1A58-4726-B108-ACE23460E2E7}" type="presParOf" srcId="{3180871F-FEFB-425A-B701-AFE6BA97359A}" destId="{059C80F6-3766-4D5F-AD5E-6E8846D58B5C}" srcOrd="9" destOrd="0" presId="urn:microsoft.com/office/officeart/2005/8/layout/radial6"/>
    <dgm:cxn modelId="{659CEC3A-956D-4159-A2E9-A9999E546B39}" type="presParOf" srcId="{3180871F-FEFB-425A-B701-AFE6BA97359A}" destId="{5A572090-AFC8-4930-968D-0409E1A4AAF1}" srcOrd="10" destOrd="0" presId="urn:microsoft.com/office/officeart/2005/8/layout/radial6"/>
    <dgm:cxn modelId="{855D5045-1191-4E2E-A458-7E4DEEA8A4A7}" type="presParOf" srcId="{3180871F-FEFB-425A-B701-AFE6BA97359A}" destId="{372ED357-3EAE-4953-AFBE-712A090F7B94}" srcOrd="11" destOrd="0" presId="urn:microsoft.com/office/officeart/2005/8/layout/radial6"/>
    <dgm:cxn modelId="{9D9CC9CC-8D56-424B-8CE5-7138B0FCFF97}" type="presParOf" srcId="{3180871F-FEFB-425A-B701-AFE6BA97359A}" destId="{42C47FAF-16C7-41AD-89BB-716F53730D4E}" srcOrd="12" destOrd="0" presId="urn:microsoft.com/office/officeart/2005/8/layout/radial6"/>
    <dgm:cxn modelId="{2E660A82-9F54-4D28-8F9B-43AD62A07847}" type="presParOf" srcId="{3180871F-FEFB-425A-B701-AFE6BA97359A}" destId="{FB0C8B59-DDFE-4C07-B2CA-220FDE84D2A0}" srcOrd="13" destOrd="0" presId="urn:microsoft.com/office/officeart/2005/8/layout/radial6"/>
    <dgm:cxn modelId="{A4CFDB89-E59A-47FF-AA1A-56B66046D0B9}" type="presParOf" srcId="{3180871F-FEFB-425A-B701-AFE6BA97359A}" destId="{C4B62723-4455-442E-8B50-19F6B136DD7C}" srcOrd="14" destOrd="0" presId="urn:microsoft.com/office/officeart/2005/8/layout/radial6"/>
    <dgm:cxn modelId="{B6792958-1C29-4B71-9C4A-AAEFB466E010}" type="presParOf" srcId="{3180871F-FEFB-425A-B701-AFE6BA97359A}" destId="{2EE5C1EE-0961-4605-B7F2-AAE43968D270}" srcOrd="15" destOrd="0" presId="urn:microsoft.com/office/officeart/2005/8/layout/radial6"/>
    <dgm:cxn modelId="{267455AA-65DF-463D-96C6-8DE0785943B5}" type="presParOf" srcId="{3180871F-FEFB-425A-B701-AFE6BA97359A}" destId="{370AC098-5888-4C66-8C25-B006E8A79EC8}" srcOrd="16" destOrd="0" presId="urn:microsoft.com/office/officeart/2005/8/layout/radial6"/>
    <dgm:cxn modelId="{9E110CD4-1A7D-458E-8379-1BF99DF89F1F}" type="presParOf" srcId="{3180871F-FEFB-425A-B701-AFE6BA97359A}" destId="{9108C590-5BF9-4D25-B6AC-807C5FE8E958}" srcOrd="17" destOrd="0" presId="urn:microsoft.com/office/officeart/2005/8/layout/radial6"/>
    <dgm:cxn modelId="{0E445E29-76DB-4D3F-A3DE-384E2F42BA77}" type="presParOf" srcId="{3180871F-FEFB-425A-B701-AFE6BA97359A}" destId="{EFD7EB0D-F61E-4D2B-BC62-2453053F0738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EBFFA4-4C2C-45C6-8A21-EA8E3A399AA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7C764002-9EF3-4127-93B9-302BB6710E05}">
      <dgm:prSet phldrT="[Texto]" custT="1"/>
      <dgm:spPr/>
      <dgm:t>
        <a:bodyPr/>
        <a:lstStyle/>
        <a:p>
          <a:r>
            <a:rPr lang="es-ES" sz="1200" b="0" dirty="0" err="1"/>
            <a:t>Regulamento</a:t>
          </a:r>
          <a:r>
            <a:rPr lang="es-ES" sz="1200" b="0" dirty="0"/>
            <a:t> 2021/1059 (INTERREG): </a:t>
          </a:r>
          <a:r>
            <a:rPr lang="es-ES" sz="1200" b="0" dirty="0" err="1"/>
            <a:t>governança</a:t>
          </a:r>
          <a:r>
            <a:rPr lang="es-ES" sz="1200" b="0" dirty="0"/>
            <a:t>, </a:t>
          </a:r>
          <a:r>
            <a:rPr lang="es-ES" sz="1200" b="0" dirty="0" err="1"/>
            <a:t>capacidade</a:t>
          </a:r>
          <a:r>
            <a:rPr lang="es-ES" sz="1200" b="0" dirty="0"/>
            <a:t> institucional, etc.</a:t>
          </a:r>
        </a:p>
      </dgm:t>
    </dgm:pt>
    <dgm:pt modelId="{7608BD3C-5916-409B-908F-E86CCD87E371}" type="parTrans" cxnId="{6F3A437C-66AC-4792-8687-F34BD624A4B3}">
      <dgm:prSet/>
      <dgm:spPr/>
      <dgm:t>
        <a:bodyPr/>
        <a:lstStyle/>
        <a:p>
          <a:endParaRPr lang="es-ES" sz="1200" b="0"/>
        </a:p>
      </dgm:t>
    </dgm:pt>
    <dgm:pt modelId="{607ED675-C9F8-406E-9CDB-5A93F42F1AE7}" type="sibTrans" cxnId="{6F3A437C-66AC-4792-8687-F34BD624A4B3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1200" b="0" i="1" dirty="0"/>
            <a:t>Agenda territorial 2030 </a:t>
          </a:r>
          <a:r>
            <a:rPr lang="es-ES" sz="1200" b="0" i="0" dirty="0"/>
            <a:t>(2020)</a:t>
          </a:r>
          <a:r>
            <a:rPr lang="es-ES" sz="1200" b="0" dirty="0"/>
            <a:t>: «Europa verde e justa»</a:t>
          </a:r>
        </a:p>
      </dgm:t>
    </dgm:pt>
    <dgm:pt modelId="{7357120A-FDC5-4B1E-8B75-129B058D370F}">
      <dgm:prSet phldrT="[Texto]" custT="1"/>
      <dgm:spPr/>
      <dgm:t>
        <a:bodyPr/>
        <a:lstStyle/>
        <a:p>
          <a:pPr algn="r"/>
          <a:r>
            <a:rPr lang="es-ES" sz="1200" b="0" dirty="0"/>
            <a:t>UE</a:t>
          </a:r>
        </a:p>
      </dgm:t>
    </dgm:pt>
    <dgm:pt modelId="{D5448949-8D9B-466B-BD6F-9919A9B37AE6}" type="parTrans" cxnId="{E7F2122A-16CB-46CE-ACA7-E3E0A7F3993D}">
      <dgm:prSet/>
      <dgm:spPr/>
      <dgm:t>
        <a:bodyPr/>
        <a:lstStyle/>
        <a:p>
          <a:endParaRPr lang="es-ES" sz="1200" b="0"/>
        </a:p>
      </dgm:t>
    </dgm:pt>
    <dgm:pt modelId="{02F13422-3B14-4991-8F46-598084AB3A35}" type="sibTrans" cxnId="{E7F2122A-16CB-46CE-ACA7-E3E0A7F3993D}">
      <dgm:prSet/>
      <dgm:spPr/>
      <dgm:t>
        <a:bodyPr/>
        <a:lstStyle/>
        <a:p>
          <a:endParaRPr lang="es-ES" sz="1200" b="0"/>
        </a:p>
      </dgm:t>
    </dgm:pt>
    <dgm:pt modelId="{D1F29ED3-5F70-4731-B907-716D65B5C4D6}">
      <dgm:prSet phldrT="[Texto]" custT="1"/>
      <dgm:spPr>
        <a:solidFill>
          <a:srgbClr val="CC6600"/>
        </a:solidFill>
      </dgm:spPr>
      <dgm:t>
        <a:bodyPr/>
        <a:lstStyle/>
        <a:p>
          <a:r>
            <a:rPr lang="pt-BR" sz="1200" b="0" i="1" dirty="0"/>
            <a:t>Est. Comum de </a:t>
          </a:r>
          <a:r>
            <a:rPr lang="pt-BR" sz="1200" b="0" i="1" dirty="0" err="1"/>
            <a:t>Desenvolvi-mento</a:t>
          </a:r>
          <a:r>
            <a:rPr lang="pt-BR" sz="1200" b="0" i="1" dirty="0"/>
            <a:t> </a:t>
          </a:r>
          <a:r>
            <a:rPr lang="pt-BR" sz="1200" b="0" i="1" dirty="0" err="1"/>
            <a:t>Trans-fronteiriço</a:t>
          </a:r>
          <a:r>
            <a:rPr lang="pt-BR" sz="1200" b="0" i="1" dirty="0"/>
            <a:t> </a:t>
          </a:r>
          <a:r>
            <a:rPr lang="pt-BR" sz="1200" b="0" i="0" dirty="0"/>
            <a:t>(2020): mobilidade, serviços, meio ambiente</a:t>
          </a:r>
          <a:endParaRPr lang="es-ES" sz="1200" b="0" i="1" dirty="0"/>
        </a:p>
      </dgm:t>
    </dgm:pt>
    <dgm:pt modelId="{5A10D70B-18CB-4763-855A-0FDAB0061490}" type="parTrans" cxnId="{AFE10F01-7D3E-4C19-AB93-9F2A03274BCF}">
      <dgm:prSet/>
      <dgm:spPr/>
      <dgm:t>
        <a:bodyPr/>
        <a:lstStyle/>
        <a:p>
          <a:endParaRPr lang="es-ES" sz="1200" b="0"/>
        </a:p>
      </dgm:t>
    </dgm:pt>
    <dgm:pt modelId="{38BB6B2E-2E3E-4C4A-BF25-02AFAD1357FB}" type="sibTrans" cxnId="{AFE10F01-7D3E-4C19-AB93-9F2A03274BCF}">
      <dgm:prSet custT="1"/>
      <dgm:spPr>
        <a:solidFill>
          <a:srgbClr val="CC6600"/>
        </a:solidFill>
      </dgm:spPr>
      <dgm:t>
        <a:bodyPr/>
        <a:lstStyle/>
        <a:p>
          <a:r>
            <a:rPr lang="pt-BR" sz="1200" b="0" i="1" dirty="0"/>
            <a:t>Est. de </a:t>
          </a:r>
          <a:r>
            <a:rPr lang="pt-BR" sz="1200" b="0" i="1" dirty="0" err="1"/>
            <a:t>Susten-tabilidade</a:t>
          </a:r>
          <a:r>
            <a:rPr lang="pt-BR" sz="1200" b="0" i="1" dirty="0"/>
            <a:t> do </a:t>
          </a:r>
          <a:r>
            <a:rPr lang="pt-BR" sz="1200" b="0" i="1" dirty="0" err="1"/>
            <a:t>Turism</a:t>
          </a:r>
          <a:r>
            <a:rPr lang="pt-BR" sz="1200" b="0" i="1" dirty="0"/>
            <a:t> </a:t>
          </a:r>
          <a:r>
            <a:rPr lang="pt-BR" sz="1200" b="0" i="1" dirty="0" err="1"/>
            <a:t>Trans-fronteiriço</a:t>
          </a:r>
          <a:r>
            <a:rPr lang="pt-BR" sz="1200" b="0" i="1" dirty="0"/>
            <a:t> 2022-2024 </a:t>
          </a:r>
          <a:r>
            <a:rPr lang="pt-BR" sz="1200" b="0" i="0" dirty="0"/>
            <a:t>(2022): sustentabilidade e património cultural e natural</a:t>
          </a:r>
          <a:endParaRPr lang="es-ES" sz="1200" b="0" dirty="0"/>
        </a:p>
      </dgm:t>
    </dgm:pt>
    <dgm:pt modelId="{29048EE4-8B49-4E87-8963-357E1BEE8A9B}">
      <dgm:prSet phldrT="[Texto]" custT="1"/>
      <dgm:spPr/>
      <dgm:t>
        <a:bodyPr/>
        <a:lstStyle/>
        <a:p>
          <a:r>
            <a:rPr lang="es-ES" sz="1200" b="0" dirty="0" err="1"/>
            <a:t>Fronteira</a:t>
          </a:r>
          <a:r>
            <a:rPr lang="es-ES" sz="1200" b="0" dirty="0"/>
            <a:t> hispano-portuguesa</a:t>
          </a:r>
        </a:p>
      </dgm:t>
    </dgm:pt>
    <dgm:pt modelId="{18B96DAC-89A4-4B8D-B945-D19AC24AD795}" type="parTrans" cxnId="{138DFB70-5B97-4867-B852-FF0777562FEA}">
      <dgm:prSet/>
      <dgm:spPr/>
      <dgm:t>
        <a:bodyPr/>
        <a:lstStyle/>
        <a:p>
          <a:endParaRPr lang="es-ES" sz="1200" b="0"/>
        </a:p>
      </dgm:t>
    </dgm:pt>
    <dgm:pt modelId="{1CA6B999-9682-4637-A57C-C42D21A71C5E}" type="sibTrans" cxnId="{138DFB70-5B97-4867-B852-FF0777562FEA}">
      <dgm:prSet/>
      <dgm:spPr/>
      <dgm:t>
        <a:bodyPr/>
        <a:lstStyle/>
        <a:p>
          <a:endParaRPr lang="es-ES" sz="1200" b="0"/>
        </a:p>
      </dgm:t>
    </dgm:pt>
    <dgm:pt modelId="{0B8EC4B8-3E8C-48CD-9B48-DE98C8EABE07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200" b="0" i="1" dirty="0"/>
            <a:t>Catálogo das </a:t>
          </a:r>
          <a:r>
            <a:rPr lang="es-ES" sz="1200" b="0" i="1" dirty="0" err="1"/>
            <a:t>Paisaxes</a:t>
          </a:r>
          <a:r>
            <a:rPr lang="es-ES" sz="1200" b="0" i="1" dirty="0"/>
            <a:t> de Gal. </a:t>
          </a:r>
          <a:r>
            <a:rPr lang="es-ES" sz="1200" b="0" dirty="0"/>
            <a:t>(Decreto 160/2016) e </a:t>
          </a:r>
          <a:r>
            <a:rPr lang="es-ES" sz="1200" b="0" i="1" dirty="0"/>
            <a:t>Directrices da </a:t>
          </a:r>
          <a:r>
            <a:rPr lang="es-ES" sz="1200" b="0" i="1" dirty="0" err="1"/>
            <a:t>Paisaxe</a:t>
          </a:r>
          <a:r>
            <a:rPr lang="es-ES" sz="1200" b="0" i="1" dirty="0"/>
            <a:t> de Gal. </a:t>
          </a:r>
          <a:r>
            <a:rPr lang="es-ES" sz="1200" b="0" dirty="0"/>
            <a:t>(Decreto 238/2020)</a:t>
          </a:r>
        </a:p>
      </dgm:t>
    </dgm:pt>
    <dgm:pt modelId="{8096B0D1-23D2-48E7-B696-4BD2B32A6E28}" type="parTrans" cxnId="{513492D3-9F1B-4339-ABD3-8A12C689D182}">
      <dgm:prSet/>
      <dgm:spPr/>
      <dgm:t>
        <a:bodyPr/>
        <a:lstStyle/>
        <a:p>
          <a:endParaRPr lang="es-ES" sz="1200" b="0"/>
        </a:p>
      </dgm:t>
    </dgm:pt>
    <dgm:pt modelId="{AA49A1CB-6BD5-41E8-B111-3B8B2C659454}" type="sibTrans" cxnId="{513492D3-9F1B-4339-ABD3-8A12C689D182}">
      <dgm:prSet custT="1"/>
      <dgm:spPr>
        <a:solidFill>
          <a:srgbClr val="92D050"/>
        </a:solidFill>
      </dgm:spPr>
      <dgm:t>
        <a:bodyPr/>
        <a:lstStyle/>
        <a:p>
          <a:r>
            <a:rPr lang="es-ES" sz="1200" b="0" i="1" dirty="0"/>
            <a:t>PIC 2021-2027 </a:t>
          </a:r>
          <a:r>
            <a:rPr lang="es-ES" sz="1200" b="0" dirty="0"/>
            <a:t>(2021): </a:t>
          </a:r>
          <a:r>
            <a:rPr lang="es-ES" sz="1200" b="0" dirty="0" err="1"/>
            <a:t>eurorregião</a:t>
          </a:r>
          <a:r>
            <a:rPr lang="es-ES" sz="1200" b="0" dirty="0"/>
            <a:t> + ecológica e </a:t>
          </a:r>
          <a:r>
            <a:rPr lang="es-ES" sz="1200" b="0" dirty="0" err="1"/>
            <a:t>descarbonizada</a:t>
          </a:r>
          <a:r>
            <a:rPr lang="es-ES" sz="1200" b="0" dirty="0"/>
            <a:t> para enfrentar a </a:t>
          </a:r>
          <a:r>
            <a:rPr lang="es-ES" sz="1200" b="0" dirty="0" err="1"/>
            <a:t>alteração</a:t>
          </a:r>
          <a:r>
            <a:rPr lang="es-ES" sz="1200" b="0" dirty="0"/>
            <a:t> climática global</a:t>
          </a:r>
        </a:p>
      </dgm:t>
    </dgm:pt>
    <dgm:pt modelId="{676B4971-87F4-412C-AEC4-2DDFE4D709EA}">
      <dgm:prSet phldrT="[Texto]" custT="1"/>
      <dgm:spPr/>
      <dgm:t>
        <a:bodyPr/>
        <a:lstStyle/>
        <a:p>
          <a:pPr algn="r"/>
          <a:r>
            <a:rPr lang="es-ES" sz="1200" b="0" dirty="0" err="1"/>
            <a:t>Eurorregião</a:t>
          </a:r>
          <a:r>
            <a:rPr lang="es-ES" sz="1200" b="0" dirty="0"/>
            <a:t> Galiza-Norte de Portugal</a:t>
          </a:r>
        </a:p>
      </dgm:t>
    </dgm:pt>
    <dgm:pt modelId="{8AA10EEE-ECB2-4DFF-ABDF-B8AA0DE92F93}" type="parTrans" cxnId="{34F6C3C1-D3A6-414E-AA20-67609902B896}">
      <dgm:prSet/>
      <dgm:spPr/>
      <dgm:t>
        <a:bodyPr/>
        <a:lstStyle/>
        <a:p>
          <a:endParaRPr lang="es-ES" sz="1200" b="0"/>
        </a:p>
      </dgm:t>
    </dgm:pt>
    <dgm:pt modelId="{C558DDF9-B4CB-41AE-9929-6DCC147652A6}" type="sibTrans" cxnId="{34F6C3C1-D3A6-414E-AA20-67609902B896}">
      <dgm:prSet/>
      <dgm:spPr/>
      <dgm:t>
        <a:bodyPr/>
        <a:lstStyle/>
        <a:p>
          <a:endParaRPr lang="es-ES" sz="1200" b="0"/>
        </a:p>
      </dgm:t>
    </dgm:pt>
    <dgm:pt modelId="{71D1A924-7AC4-4626-8C2D-134BEC80B551}" type="pres">
      <dgm:prSet presAssocID="{9AEBFFA4-4C2C-45C6-8A21-EA8E3A399AA7}" presName="Name0" presStyleCnt="0">
        <dgm:presLayoutVars>
          <dgm:chMax/>
          <dgm:chPref/>
          <dgm:dir/>
          <dgm:animLvl val="lvl"/>
        </dgm:presLayoutVars>
      </dgm:prSet>
      <dgm:spPr/>
    </dgm:pt>
    <dgm:pt modelId="{81FB3333-5532-4832-9D96-754D9B9BCF61}" type="pres">
      <dgm:prSet presAssocID="{7C764002-9EF3-4127-93B9-302BB6710E05}" presName="composite" presStyleCnt="0"/>
      <dgm:spPr/>
    </dgm:pt>
    <dgm:pt modelId="{0EEBC6D8-8E8E-4594-8191-236AACB4A083}" type="pres">
      <dgm:prSet presAssocID="{7C764002-9EF3-4127-93B9-302BB6710E0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0B55577-166B-45AF-B62B-6857ED99F9CB}" type="pres">
      <dgm:prSet presAssocID="{7C764002-9EF3-4127-93B9-302BB6710E05}" presName="Childtext1" presStyleLbl="revTx" presStyleIdx="0" presStyleCnt="3" custScaleX="39981" custLinFactX="-100000" custLinFactNeighborX="-137947" custLinFactNeighborY="1152">
        <dgm:presLayoutVars>
          <dgm:chMax val="0"/>
          <dgm:chPref val="0"/>
          <dgm:bulletEnabled val="1"/>
        </dgm:presLayoutVars>
      </dgm:prSet>
      <dgm:spPr/>
    </dgm:pt>
    <dgm:pt modelId="{D8972ADB-5745-417F-AA29-5639DB98FA39}" type="pres">
      <dgm:prSet presAssocID="{7C764002-9EF3-4127-93B9-302BB6710E05}" presName="BalanceSpacing" presStyleCnt="0"/>
      <dgm:spPr/>
    </dgm:pt>
    <dgm:pt modelId="{B0EA345A-C30B-427A-9593-3E32C294EBB0}" type="pres">
      <dgm:prSet presAssocID="{7C764002-9EF3-4127-93B9-302BB6710E05}" presName="BalanceSpacing1" presStyleCnt="0"/>
      <dgm:spPr/>
    </dgm:pt>
    <dgm:pt modelId="{D4416F81-8B25-489F-8E7B-BEBC4ED1A83C}" type="pres">
      <dgm:prSet presAssocID="{607ED675-C9F8-406E-9CDB-5A93F42F1AE7}" presName="Accent1Text" presStyleLbl="node1" presStyleIdx="1" presStyleCnt="6"/>
      <dgm:spPr/>
    </dgm:pt>
    <dgm:pt modelId="{8D079277-3AF6-4A9E-A06D-B578C3E90C0E}" type="pres">
      <dgm:prSet presAssocID="{607ED675-C9F8-406E-9CDB-5A93F42F1AE7}" presName="spaceBetweenRectangles" presStyleCnt="0"/>
      <dgm:spPr/>
    </dgm:pt>
    <dgm:pt modelId="{A8881FB6-7B09-47B8-9D2E-FB2C59E3AED7}" type="pres">
      <dgm:prSet presAssocID="{D1F29ED3-5F70-4731-B907-716D65B5C4D6}" presName="composite" presStyleCnt="0"/>
      <dgm:spPr/>
    </dgm:pt>
    <dgm:pt modelId="{B2161F10-2FB2-4E65-8284-990ABBF37120}" type="pres">
      <dgm:prSet presAssocID="{D1F29ED3-5F70-4731-B907-716D65B5C4D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174C8C-3700-4FEE-BFBB-848EA2525DC5}" type="pres">
      <dgm:prSet presAssocID="{D1F29ED3-5F70-4731-B907-716D65B5C4D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8915EF-5C60-4D71-A904-657D024D97A9}" type="pres">
      <dgm:prSet presAssocID="{D1F29ED3-5F70-4731-B907-716D65B5C4D6}" presName="BalanceSpacing" presStyleCnt="0"/>
      <dgm:spPr/>
    </dgm:pt>
    <dgm:pt modelId="{EF8BB6E6-837A-43A8-8B8B-716659FBE799}" type="pres">
      <dgm:prSet presAssocID="{D1F29ED3-5F70-4731-B907-716D65B5C4D6}" presName="BalanceSpacing1" presStyleCnt="0"/>
      <dgm:spPr/>
    </dgm:pt>
    <dgm:pt modelId="{94C79BA2-286F-4480-98BC-760BD14683C9}" type="pres">
      <dgm:prSet presAssocID="{38BB6B2E-2E3E-4C4A-BF25-02AFAD1357FB}" presName="Accent1Text" presStyleLbl="node1" presStyleIdx="3" presStyleCnt="6"/>
      <dgm:spPr/>
    </dgm:pt>
    <dgm:pt modelId="{2118BA3D-4511-4F59-8C86-3F1B3EB02D66}" type="pres">
      <dgm:prSet presAssocID="{38BB6B2E-2E3E-4C4A-BF25-02AFAD1357FB}" presName="spaceBetweenRectangles" presStyleCnt="0"/>
      <dgm:spPr/>
    </dgm:pt>
    <dgm:pt modelId="{A3EFD48D-61E2-435B-AD3E-BE5628F57F9D}" type="pres">
      <dgm:prSet presAssocID="{0B8EC4B8-3E8C-48CD-9B48-DE98C8EABE07}" presName="composite" presStyleCnt="0"/>
      <dgm:spPr/>
    </dgm:pt>
    <dgm:pt modelId="{FD6C8DB8-20BF-4D45-8069-470D5EB49518}" type="pres">
      <dgm:prSet presAssocID="{0B8EC4B8-3E8C-48CD-9B48-DE98C8EABE0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3733E50-3FA2-47A9-B533-9334A9F651A3}" type="pres">
      <dgm:prSet presAssocID="{0B8EC4B8-3E8C-48CD-9B48-DE98C8EABE07}" presName="Childtext1" presStyleLbl="revTx" presStyleIdx="2" presStyleCnt="3" custScaleX="46647" custLinFactX="-100000" custLinFactNeighborX="-141280" custLinFactNeighborY="-2819">
        <dgm:presLayoutVars>
          <dgm:chMax val="0"/>
          <dgm:chPref val="0"/>
          <dgm:bulletEnabled val="1"/>
        </dgm:presLayoutVars>
      </dgm:prSet>
      <dgm:spPr/>
    </dgm:pt>
    <dgm:pt modelId="{1F14DEC9-A881-49F5-8144-67CFCB1AE214}" type="pres">
      <dgm:prSet presAssocID="{0B8EC4B8-3E8C-48CD-9B48-DE98C8EABE07}" presName="BalanceSpacing" presStyleCnt="0"/>
      <dgm:spPr/>
    </dgm:pt>
    <dgm:pt modelId="{59F36D11-A54C-45C9-BAC3-60F9AA9CAED8}" type="pres">
      <dgm:prSet presAssocID="{0B8EC4B8-3E8C-48CD-9B48-DE98C8EABE07}" presName="BalanceSpacing1" presStyleCnt="0"/>
      <dgm:spPr/>
    </dgm:pt>
    <dgm:pt modelId="{8CF78FFA-4534-4805-B8A8-45CFE7EF8383}" type="pres">
      <dgm:prSet presAssocID="{AA49A1CB-6BD5-41E8-B111-3B8B2C659454}" presName="Accent1Text" presStyleLbl="node1" presStyleIdx="5" presStyleCnt="6"/>
      <dgm:spPr/>
    </dgm:pt>
  </dgm:ptLst>
  <dgm:cxnLst>
    <dgm:cxn modelId="{AFE10F01-7D3E-4C19-AB93-9F2A03274BCF}" srcId="{9AEBFFA4-4C2C-45C6-8A21-EA8E3A399AA7}" destId="{D1F29ED3-5F70-4731-B907-716D65B5C4D6}" srcOrd="1" destOrd="0" parTransId="{5A10D70B-18CB-4763-855A-0FDAB0061490}" sibTransId="{38BB6B2E-2E3E-4C4A-BF25-02AFAD1357FB}"/>
    <dgm:cxn modelId="{4A0CAA0A-D012-4780-8722-A3C8F03ED162}" type="presOf" srcId="{38BB6B2E-2E3E-4C4A-BF25-02AFAD1357FB}" destId="{94C79BA2-286F-4480-98BC-760BD14683C9}" srcOrd="0" destOrd="0" presId="urn:microsoft.com/office/officeart/2008/layout/AlternatingHexagons"/>
    <dgm:cxn modelId="{690D4D27-1EAC-483A-846B-B529E70F5E8C}" type="presOf" srcId="{676B4971-87F4-412C-AEC4-2DDFE4D709EA}" destId="{C3733E50-3FA2-47A9-B533-9334A9F651A3}" srcOrd="0" destOrd="0" presId="urn:microsoft.com/office/officeart/2008/layout/AlternatingHexagons"/>
    <dgm:cxn modelId="{E7F2122A-16CB-46CE-ACA7-E3E0A7F3993D}" srcId="{7C764002-9EF3-4127-93B9-302BB6710E05}" destId="{7357120A-FDC5-4B1E-8B75-129B058D370F}" srcOrd="0" destOrd="0" parTransId="{D5448949-8D9B-466B-BD6F-9919A9B37AE6}" sibTransId="{02F13422-3B14-4991-8F46-598084AB3A35}"/>
    <dgm:cxn modelId="{7015FF52-9474-400C-BDAF-6084E854C744}" type="presOf" srcId="{D1F29ED3-5F70-4731-B907-716D65B5C4D6}" destId="{B2161F10-2FB2-4E65-8284-990ABBF37120}" srcOrd="0" destOrd="0" presId="urn:microsoft.com/office/officeart/2008/layout/AlternatingHexagons"/>
    <dgm:cxn modelId="{59F7745B-9CB2-453F-879B-C2D546704A2F}" type="presOf" srcId="{7C764002-9EF3-4127-93B9-302BB6710E05}" destId="{0EEBC6D8-8E8E-4594-8191-236AACB4A083}" srcOrd="0" destOrd="0" presId="urn:microsoft.com/office/officeart/2008/layout/AlternatingHexagons"/>
    <dgm:cxn modelId="{D23B7567-FD6A-4BF6-A24C-06BE19EBDA4B}" type="presOf" srcId="{AA49A1CB-6BD5-41E8-B111-3B8B2C659454}" destId="{8CF78FFA-4534-4805-B8A8-45CFE7EF8383}" srcOrd="0" destOrd="0" presId="urn:microsoft.com/office/officeart/2008/layout/AlternatingHexagons"/>
    <dgm:cxn modelId="{138DFB70-5B97-4867-B852-FF0777562FEA}" srcId="{D1F29ED3-5F70-4731-B907-716D65B5C4D6}" destId="{29048EE4-8B49-4E87-8963-357E1BEE8A9B}" srcOrd="0" destOrd="0" parTransId="{18B96DAC-89A4-4B8D-B945-D19AC24AD795}" sibTransId="{1CA6B999-9682-4637-A57C-C42D21A71C5E}"/>
    <dgm:cxn modelId="{6F3A437C-66AC-4792-8687-F34BD624A4B3}" srcId="{9AEBFFA4-4C2C-45C6-8A21-EA8E3A399AA7}" destId="{7C764002-9EF3-4127-93B9-302BB6710E05}" srcOrd="0" destOrd="0" parTransId="{7608BD3C-5916-409B-908F-E86CCD87E371}" sibTransId="{607ED675-C9F8-406E-9CDB-5A93F42F1AE7}"/>
    <dgm:cxn modelId="{13A3999B-BDDC-4A2A-96CA-69464FC015A1}" type="presOf" srcId="{7357120A-FDC5-4B1E-8B75-129B058D370F}" destId="{A0B55577-166B-45AF-B62B-6857ED99F9CB}" srcOrd="0" destOrd="0" presId="urn:microsoft.com/office/officeart/2008/layout/AlternatingHexagons"/>
    <dgm:cxn modelId="{4AB9C1BD-3F21-4C08-A710-20C9FE4AE2BF}" type="presOf" srcId="{607ED675-C9F8-406E-9CDB-5A93F42F1AE7}" destId="{D4416F81-8B25-489F-8E7B-BEBC4ED1A83C}" srcOrd="0" destOrd="0" presId="urn:microsoft.com/office/officeart/2008/layout/AlternatingHexagons"/>
    <dgm:cxn modelId="{34F6C3C1-D3A6-414E-AA20-67609902B896}" srcId="{0B8EC4B8-3E8C-48CD-9B48-DE98C8EABE07}" destId="{676B4971-87F4-412C-AEC4-2DDFE4D709EA}" srcOrd="0" destOrd="0" parTransId="{8AA10EEE-ECB2-4DFF-ABDF-B8AA0DE92F93}" sibTransId="{C558DDF9-B4CB-41AE-9929-6DCC147652A6}"/>
    <dgm:cxn modelId="{513492D3-9F1B-4339-ABD3-8A12C689D182}" srcId="{9AEBFFA4-4C2C-45C6-8A21-EA8E3A399AA7}" destId="{0B8EC4B8-3E8C-48CD-9B48-DE98C8EABE07}" srcOrd="2" destOrd="0" parTransId="{8096B0D1-23D2-48E7-B696-4BD2B32A6E28}" sibTransId="{AA49A1CB-6BD5-41E8-B111-3B8B2C659454}"/>
    <dgm:cxn modelId="{FFC06CF4-514E-4742-9053-D0B65B0CB629}" type="presOf" srcId="{9AEBFFA4-4C2C-45C6-8A21-EA8E3A399AA7}" destId="{71D1A924-7AC4-4626-8C2D-134BEC80B551}" srcOrd="0" destOrd="0" presId="urn:microsoft.com/office/officeart/2008/layout/AlternatingHexagons"/>
    <dgm:cxn modelId="{5C8342F5-8909-41C1-9DFF-926D7549968E}" type="presOf" srcId="{29048EE4-8B49-4E87-8963-357E1BEE8A9B}" destId="{A6174C8C-3700-4FEE-BFBB-848EA2525DC5}" srcOrd="0" destOrd="0" presId="urn:microsoft.com/office/officeart/2008/layout/AlternatingHexagons"/>
    <dgm:cxn modelId="{A13AD9FF-B79D-4E12-B2FB-15FE55ADB217}" type="presOf" srcId="{0B8EC4B8-3E8C-48CD-9B48-DE98C8EABE07}" destId="{FD6C8DB8-20BF-4D45-8069-470D5EB49518}" srcOrd="0" destOrd="0" presId="urn:microsoft.com/office/officeart/2008/layout/AlternatingHexagons"/>
    <dgm:cxn modelId="{C8F1EEEC-08D7-4A43-9BA5-A6888BEE999B}" type="presParOf" srcId="{71D1A924-7AC4-4626-8C2D-134BEC80B551}" destId="{81FB3333-5532-4832-9D96-754D9B9BCF61}" srcOrd="0" destOrd="0" presId="urn:microsoft.com/office/officeart/2008/layout/AlternatingHexagons"/>
    <dgm:cxn modelId="{0277A8CD-F542-4D9B-9182-6E04FF32B0BE}" type="presParOf" srcId="{81FB3333-5532-4832-9D96-754D9B9BCF61}" destId="{0EEBC6D8-8E8E-4594-8191-236AACB4A083}" srcOrd="0" destOrd="0" presId="urn:microsoft.com/office/officeart/2008/layout/AlternatingHexagons"/>
    <dgm:cxn modelId="{399EFD9E-28C9-4D61-BEE7-8616F1B93A9A}" type="presParOf" srcId="{81FB3333-5532-4832-9D96-754D9B9BCF61}" destId="{A0B55577-166B-45AF-B62B-6857ED99F9CB}" srcOrd="1" destOrd="0" presId="urn:microsoft.com/office/officeart/2008/layout/AlternatingHexagons"/>
    <dgm:cxn modelId="{79701F13-2A08-4B71-B7F5-E8DBF9EEFC1A}" type="presParOf" srcId="{81FB3333-5532-4832-9D96-754D9B9BCF61}" destId="{D8972ADB-5745-417F-AA29-5639DB98FA39}" srcOrd="2" destOrd="0" presId="urn:microsoft.com/office/officeart/2008/layout/AlternatingHexagons"/>
    <dgm:cxn modelId="{D94AA248-517D-4A43-854D-37F46767C431}" type="presParOf" srcId="{81FB3333-5532-4832-9D96-754D9B9BCF61}" destId="{B0EA345A-C30B-427A-9593-3E32C294EBB0}" srcOrd="3" destOrd="0" presId="urn:microsoft.com/office/officeart/2008/layout/AlternatingHexagons"/>
    <dgm:cxn modelId="{C34591EB-0B88-4175-BB01-E810D938DEB5}" type="presParOf" srcId="{81FB3333-5532-4832-9D96-754D9B9BCF61}" destId="{D4416F81-8B25-489F-8E7B-BEBC4ED1A83C}" srcOrd="4" destOrd="0" presId="urn:microsoft.com/office/officeart/2008/layout/AlternatingHexagons"/>
    <dgm:cxn modelId="{3D62ACD4-A0C8-4E2A-BD51-BC84BFD92BA1}" type="presParOf" srcId="{71D1A924-7AC4-4626-8C2D-134BEC80B551}" destId="{8D079277-3AF6-4A9E-A06D-B578C3E90C0E}" srcOrd="1" destOrd="0" presId="urn:microsoft.com/office/officeart/2008/layout/AlternatingHexagons"/>
    <dgm:cxn modelId="{C50ADA80-61FC-4700-ABA1-BA77B0BDB5ED}" type="presParOf" srcId="{71D1A924-7AC4-4626-8C2D-134BEC80B551}" destId="{A8881FB6-7B09-47B8-9D2E-FB2C59E3AED7}" srcOrd="2" destOrd="0" presId="urn:microsoft.com/office/officeart/2008/layout/AlternatingHexagons"/>
    <dgm:cxn modelId="{2F39254F-1A3D-451E-9D54-EB6185B3A955}" type="presParOf" srcId="{A8881FB6-7B09-47B8-9D2E-FB2C59E3AED7}" destId="{B2161F10-2FB2-4E65-8284-990ABBF37120}" srcOrd="0" destOrd="0" presId="urn:microsoft.com/office/officeart/2008/layout/AlternatingHexagons"/>
    <dgm:cxn modelId="{AB5FC17F-B574-4144-93C9-B84FB40BB57B}" type="presParOf" srcId="{A8881FB6-7B09-47B8-9D2E-FB2C59E3AED7}" destId="{A6174C8C-3700-4FEE-BFBB-848EA2525DC5}" srcOrd="1" destOrd="0" presId="urn:microsoft.com/office/officeart/2008/layout/AlternatingHexagons"/>
    <dgm:cxn modelId="{99963FAC-7623-489A-BC62-AA47155DC2F6}" type="presParOf" srcId="{A8881FB6-7B09-47B8-9D2E-FB2C59E3AED7}" destId="{238915EF-5C60-4D71-A904-657D024D97A9}" srcOrd="2" destOrd="0" presId="urn:microsoft.com/office/officeart/2008/layout/AlternatingHexagons"/>
    <dgm:cxn modelId="{FAEFC52F-2218-4726-B858-60F7783D03A3}" type="presParOf" srcId="{A8881FB6-7B09-47B8-9D2E-FB2C59E3AED7}" destId="{EF8BB6E6-837A-43A8-8B8B-716659FBE799}" srcOrd="3" destOrd="0" presId="urn:microsoft.com/office/officeart/2008/layout/AlternatingHexagons"/>
    <dgm:cxn modelId="{ADEE7996-1741-4C75-9853-4D75BF68A1B1}" type="presParOf" srcId="{A8881FB6-7B09-47B8-9D2E-FB2C59E3AED7}" destId="{94C79BA2-286F-4480-98BC-760BD14683C9}" srcOrd="4" destOrd="0" presId="urn:microsoft.com/office/officeart/2008/layout/AlternatingHexagons"/>
    <dgm:cxn modelId="{8793EFD0-A890-4660-A3F1-DDFC13D030C5}" type="presParOf" srcId="{71D1A924-7AC4-4626-8C2D-134BEC80B551}" destId="{2118BA3D-4511-4F59-8C86-3F1B3EB02D66}" srcOrd="3" destOrd="0" presId="urn:microsoft.com/office/officeart/2008/layout/AlternatingHexagons"/>
    <dgm:cxn modelId="{74C7E2D4-3B13-4A99-9F1A-599878A241DB}" type="presParOf" srcId="{71D1A924-7AC4-4626-8C2D-134BEC80B551}" destId="{A3EFD48D-61E2-435B-AD3E-BE5628F57F9D}" srcOrd="4" destOrd="0" presId="urn:microsoft.com/office/officeart/2008/layout/AlternatingHexagons"/>
    <dgm:cxn modelId="{D7D34B31-DB6D-4528-8441-C257045249C7}" type="presParOf" srcId="{A3EFD48D-61E2-435B-AD3E-BE5628F57F9D}" destId="{FD6C8DB8-20BF-4D45-8069-470D5EB49518}" srcOrd="0" destOrd="0" presId="urn:microsoft.com/office/officeart/2008/layout/AlternatingHexagons"/>
    <dgm:cxn modelId="{E7BBD88E-A942-495A-A56A-B52DFBDFE36B}" type="presParOf" srcId="{A3EFD48D-61E2-435B-AD3E-BE5628F57F9D}" destId="{C3733E50-3FA2-47A9-B533-9334A9F651A3}" srcOrd="1" destOrd="0" presId="urn:microsoft.com/office/officeart/2008/layout/AlternatingHexagons"/>
    <dgm:cxn modelId="{EF5DAF6A-D69D-4681-9262-AAAB4218CF1C}" type="presParOf" srcId="{A3EFD48D-61E2-435B-AD3E-BE5628F57F9D}" destId="{1F14DEC9-A881-49F5-8144-67CFCB1AE214}" srcOrd="2" destOrd="0" presId="urn:microsoft.com/office/officeart/2008/layout/AlternatingHexagons"/>
    <dgm:cxn modelId="{9E2EA383-501C-495B-ABE6-B30D3429AF01}" type="presParOf" srcId="{A3EFD48D-61E2-435B-AD3E-BE5628F57F9D}" destId="{59F36D11-A54C-45C9-BAC3-60F9AA9CAED8}" srcOrd="3" destOrd="0" presId="urn:microsoft.com/office/officeart/2008/layout/AlternatingHexagons"/>
    <dgm:cxn modelId="{EA113882-8CAE-4F52-8EFD-4E5BAE306F27}" type="presParOf" srcId="{A3EFD48D-61E2-435B-AD3E-BE5628F57F9D}" destId="{8CF78FFA-4534-4805-B8A8-45CFE7EF838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5C1EE-0961-4605-B7F2-AAE43968D270}">
      <dsp:nvSpPr>
        <dsp:cNvPr id="0" name=""/>
        <dsp:cNvSpPr/>
      </dsp:nvSpPr>
      <dsp:spPr>
        <a:xfrm>
          <a:off x="1420714" y="655412"/>
          <a:ext cx="4359371" cy="4359371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47FAF-16C7-41AD-89BB-716F53730D4E}">
      <dsp:nvSpPr>
        <dsp:cNvPr id="0" name=""/>
        <dsp:cNvSpPr/>
      </dsp:nvSpPr>
      <dsp:spPr>
        <a:xfrm>
          <a:off x="1420714" y="655412"/>
          <a:ext cx="4359371" cy="4359371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C80F6-3766-4D5F-AD5E-6E8846D58B5C}">
      <dsp:nvSpPr>
        <dsp:cNvPr id="0" name=""/>
        <dsp:cNvSpPr/>
      </dsp:nvSpPr>
      <dsp:spPr>
        <a:xfrm>
          <a:off x="1420714" y="655412"/>
          <a:ext cx="4359371" cy="4359371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5D3E9-878B-4440-A746-6E3AF742CEE1}">
      <dsp:nvSpPr>
        <dsp:cNvPr id="0" name=""/>
        <dsp:cNvSpPr/>
      </dsp:nvSpPr>
      <dsp:spPr>
        <a:xfrm>
          <a:off x="1420714" y="655412"/>
          <a:ext cx="4359371" cy="4359371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8A8AA-2012-4D2A-85E1-3550C17C2FED}">
      <dsp:nvSpPr>
        <dsp:cNvPr id="0" name=""/>
        <dsp:cNvSpPr/>
      </dsp:nvSpPr>
      <dsp:spPr>
        <a:xfrm>
          <a:off x="1420714" y="655412"/>
          <a:ext cx="4359371" cy="4359371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40937-BCEC-416E-B031-DD4FCF7EFE51}">
      <dsp:nvSpPr>
        <dsp:cNvPr id="0" name=""/>
        <dsp:cNvSpPr/>
      </dsp:nvSpPr>
      <dsp:spPr>
        <a:xfrm>
          <a:off x="2596577" y="1831276"/>
          <a:ext cx="2007644" cy="20076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 err="1"/>
            <a:t>Baixo</a:t>
          </a:r>
          <a:r>
            <a:rPr lang="es-ES" sz="2300" b="1" kern="1200" dirty="0"/>
            <a:t> Guadiana</a:t>
          </a:r>
        </a:p>
      </dsp:txBody>
      <dsp:txXfrm>
        <a:off x="2890590" y="2125289"/>
        <a:ext cx="1419618" cy="1419618"/>
      </dsp:txXfrm>
    </dsp:sp>
    <dsp:sp modelId="{74DD2008-ADA6-4E6A-AFA7-F8908C65641B}">
      <dsp:nvSpPr>
        <dsp:cNvPr id="0" name=""/>
        <dsp:cNvSpPr/>
      </dsp:nvSpPr>
      <dsp:spPr>
        <a:xfrm>
          <a:off x="2897724" y="3329"/>
          <a:ext cx="1405351" cy="14053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Navega-</a:t>
          </a:r>
          <a:r>
            <a:rPr lang="es-ES" sz="1600" kern="1200" dirty="0" err="1"/>
            <a:t>bilidade</a:t>
          </a:r>
          <a:r>
            <a:rPr lang="es-ES" sz="1600" kern="1200" dirty="0"/>
            <a:t> do rio</a:t>
          </a:r>
        </a:p>
      </dsp:txBody>
      <dsp:txXfrm>
        <a:off x="3103533" y="209138"/>
        <a:ext cx="993733" cy="993733"/>
      </dsp:txXfrm>
    </dsp:sp>
    <dsp:sp modelId="{10A5A7BF-59AF-4749-BB14-DCE47B757761}">
      <dsp:nvSpPr>
        <dsp:cNvPr id="0" name=""/>
        <dsp:cNvSpPr/>
      </dsp:nvSpPr>
      <dsp:spPr>
        <a:xfrm>
          <a:off x="4922612" y="1474496"/>
          <a:ext cx="1405351" cy="14053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Economia </a:t>
          </a:r>
          <a:r>
            <a:rPr lang="pt-BR" sz="1600" kern="1200" noProof="0" dirty="0" err="1"/>
            <a:t>sustentá-vel</a:t>
          </a:r>
          <a:r>
            <a:rPr lang="pt-BR" sz="1600" kern="1200" noProof="0" dirty="0"/>
            <a:t> ligada ao rio</a:t>
          </a:r>
        </a:p>
      </dsp:txBody>
      <dsp:txXfrm>
        <a:off x="5128421" y="1680305"/>
        <a:ext cx="993733" cy="993733"/>
      </dsp:txXfrm>
    </dsp:sp>
    <dsp:sp modelId="{44774606-5D41-46F5-B3D7-0B46162EBE00}">
      <dsp:nvSpPr>
        <dsp:cNvPr id="0" name=""/>
        <dsp:cNvSpPr/>
      </dsp:nvSpPr>
      <dsp:spPr>
        <a:xfrm>
          <a:off x="4149173" y="3854895"/>
          <a:ext cx="1405351" cy="14053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Biodiver-sidade</a:t>
          </a:r>
          <a:r>
            <a:rPr lang="es-ES" sz="1600" kern="1200" dirty="0"/>
            <a:t> e valoriza-</a:t>
          </a:r>
          <a:r>
            <a:rPr lang="es-ES" sz="1600" kern="1200" dirty="0" err="1"/>
            <a:t>ção</a:t>
          </a:r>
          <a:r>
            <a:rPr lang="es-ES" sz="1600" kern="1200" dirty="0"/>
            <a:t> das zonas </a:t>
          </a:r>
          <a:r>
            <a:rPr lang="es-ES" sz="1600" kern="1200" dirty="0" err="1"/>
            <a:t>rurais</a:t>
          </a:r>
          <a:endParaRPr lang="es-ES" sz="1600" kern="1200" dirty="0"/>
        </a:p>
      </dsp:txBody>
      <dsp:txXfrm>
        <a:off x="4354982" y="4060704"/>
        <a:ext cx="993733" cy="993733"/>
      </dsp:txXfrm>
    </dsp:sp>
    <dsp:sp modelId="{5A572090-AFC8-4930-968D-0409E1A4AAF1}">
      <dsp:nvSpPr>
        <dsp:cNvPr id="0" name=""/>
        <dsp:cNvSpPr/>
      </dsp:nvSpPr>
      <dsp:spPr>
        <a:xfrm>
          <a:off x="1646274" y="3854895"/>
          <a:ext cx="1405351" cy="14053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Gestão</a:t>
          </a:r>
          <a:r>
            <a:rPr lang="es-ES" sz="1600" kern="1200" dirty="0"/>
            <a:t> de riscos e </a:t>
          </a:r>
          <a:r>
            <a:rPr lang="es-ES" sz="1600" kern="1200" dirty="0" err="1"/>
            <a:t>alterações</a:t>
          </a:r>
          <a:r>
            <a:rPr lang="es-ES" sz="1600" kern="1200" dirty="0"/>
            <a:t> climáticas</a:t>
          </a:r>
        </a:p>
      </dsp:txBody>
      <dsp:txXfrm>
        <a:off x="1852083" y="4060704"/>
        <a:ext cx="993733" cy="993733"/>
      </dsp:txXfrm>
    </dsp:sp>
    <dsp:sp modelId="{FB0C8B59-DDFE-4C07-B2CA-220FDE84D2A0}">
      <dsp:nvSpPr>
        <dsp:cNvPr id="0" name=""/>
        <dsp:cNvSpPr/>
      </dsp:nvSpPr>
      <dsp:spPr>
        <a:xfrm>
          <a:off x="872836" y="1474496"/>
          <a:ext cx="1405351" cy="14053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Cultura e </a:t>
          </a:r>
          <a:r>
            <a:rPr lang="es-ES" sz="1600" kern="1200" dirty="0" err="1"/>
            <a:t>património</a:t>
          </a:r>
          <a:endParaRPr lang="es-ES" sz="1600" kern="1200" dirty="0"/>
        </a:p>
      </dsp:txBody>
      <dsp:txXfrm>
        <a:off x="1078645" y="1680305"/>
        <a:ext cx="993733" cy="9937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8A9AD-3BEB-4AA7-B3B2-B0BA137710DD}">
      <dsp:nvSpPr>
        <dsp:cNvPr id="0" name=""/>
        <dsp:cNvSpPr/>
      </dsp:nvSpPr>
      <dsp:spPr>
        <a:xfrm rot="5400000">
          <a:off x="377835" y="1830372"/>
          <a:ext cx="1415176" cy="16111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A7812-7F02-4871-B4BD-9D95E9CF3FCF}">
      <dsp:nvSpPr>
        <dsp:cNvPr id="0" name=""/>
        <dsp:cNvSpPr/>
      </dsp:nvSpPr>
      <dsp:spPr>
        <a:xfrm>
          <a:off x="2899" y="261620"/>
          <a:ext cx="2382324" cy="1667550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O que </a:t>
          </a:r>
          <a:r>
            <a:rPr lang="es-ES" sz="3500" kern="1200" dirty="0" err="1"/>
            <a:t>fazemos</a:t>
          </a:r>
          <a:r>
            <a:rPr lang="es-ES" sz="3500" kern="1200" dirty="0"/>
            <a:t>?</a:t>
          </a:r>
        </a:p>
      </dsp:txBody>
      <dsp:txXfrm>
        <a:off x="84317" y="343038"/>
        <a:ext cx="2219488" cy="1504714"/>
      </dsp:txXfrm>
    </dsp:sp>
    <dsp:sp modelId="{3125FEA3-E88D-49B7-AFF5-5F03F55655A2}">
      <dsp:nvSpPr>
        <dsp:cNvPr id="0" name=""/>
        <dsp:cNvSpPr/>
      </dsp:nvSpPr>
      <dsp:spPr>
        <a:xfrm>
          <a:off x="2385224" y="420659"/>
          <a:ext cx="1732676" cy="134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 err="1"/>
            <a:t>Uma</a:t>
          </a:r>
          <a:r>
            <a:rPr lang="es-ES" sz="2300" kern="1200" dirty="0"/>
            <a:t> </a:t>
          </a:r>
          <a:r>
            <a:rPr lang="es-ES" sz="2300" kern="1200" dirty="0" err="1"/>
            <a:t>estratégia</a:t>
          </a:r>
          <a:r>
            <a:rPr lang="es-ES" sz="2300" kern="1200" dirty="0"/>
            <a:t> territorial</a:t>
          </a:r>
        </a:p>
      </dsp:txBody>
      <dsp:txXfrm>
        <a:off x="2385224" y="420659"/>
        <a:ext cx="1732676" cy="1347787"/>
      </dsp:txXfrm>
    </dsp:sp>
    <dsp:sp modelId="{D9B11690-B7F1-42BA-981B-C992425B1D95}">
      <dsp:nvSpPr>
        <dsp:cNvPr id="0" name=""/>
        <dsp:cNvSpPr/>
      </dsp:nvSpPr>
      <dsp:spPr>
        <a:xfrm>
          <a:off x="1978099" y="2134829"/>
          <a:ext cx="2382324" cy="1667550"/>
        </a:xfrm>
        <a:prstGeom prst="roundRect">
          <a:avLst>
            <a:gd name="adj" fmla="val 16670"/>
          </a:avLst>
        </a:prstGeom>
        <a:solidFill>
          <a:schemeClr val="accent5">
            <a:hueOff val="-10572493"/>
            <a:satOff val="20965"/>
            <a:lumOff val="143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Para?</a:t>
          </a:r>
        </a:p>
      </dsp:txBody>
      <dsp:txXfrm>
        <a:off x="2059517" y="2216247"/>
        <a:ext cx="2219488" cy="1504714"/>
      </dsp:txXfrm>
    </dsp:sp>
    <dsp:sp modelId="{6398C41E-287D-45BB-9E5F-FA5C901266F1}">
      <dsp:nvSpPr>
        <dsp:cNvPr id="0" name=""/>
        <dsp:cNvSpPr/>
      </dsp:nvSpPr>
      <dsp:spPr>
        <a:xfrm>
          <a:off x="4360424" y="2293868"/>
          <a:ext cx="1732676" cy="134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Candi-datar-se</a:t>
          </a:r>
        </a:p>
      </dsp:txBody>
      <dsp:txXfrm>
        <a:off x="4360424" y="2293868"/>
        <a:ext cx="1732676" cy="13477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8A9AD-3BEB-4AA7-B3B2-B0BA137710DD}">
      <dsp:nvSpPr>
        <dsp:cNvPr id="0" name=""/>
        <dsp:cNvSpPr/>
      </dsp:nvSpPr>
      <dsp:spPr>
        <a:xfrm rot="5400000">
          <a:off x="333757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A7812-7F02-4871-B4BD-9D95E9CF3FCF}">
      <dsp:nvSpPr>
        <dsp:cNvPr id="0" name=""/>
        <dsp:cNvSpPr/>
      </dsp:nvSpPr>
      <dsp:spPr>
        <a:xfrm>
          <a:off x="55536" y="23283"/>
          <a:ext cx="1767802" cy="123740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 que </a:t>
          </a:r>
          <a:r>
            <a:rPr lang="es-ES" sz="2000" kern="1200" dirty="0" err="1"/>
            <a:t>fazemos</a:t>
          </a:r>
          <a:r>
            <a:rPr lang="es-ES" sz="2000" kern="1200" dirty="0"/>
            <a:t>?</a:t>
          </a:r>
        </a:p>
      </dsp:txBody>
      <dsp:txXfrm>
        <a:off x="115952" y="83699"/>
        <a:ext cx="1646970" cy="1116572"/>
      </dsp:txXfrm>
    </dsp:sp>
    <dsp:sp modelId="{3125FEA3-E88D-49B7-AFF5-5F03F55655A2}">
      <dsp:nvSpPr>
        <dsp:cNvPr id="0" name=""/>
        <dsp:cNvSpPr/>
      </dsp:nvSpPr>
      <dsp:spPr>
        <a:xfrm>
          <a:off x="1823339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Uma</a:t>
          </a:r>
          <a:r>
            <a:rPr lang="es-ES" sz="1500" kern="1200" dirty="0"/>
            <a:t> </a:t>
          </a:r>
          <a:r>
            <a:rPr lang="es-ES" sz="1500" kern="1200" dirty="0" err="1"/>
            <a:t>estratégia</a:t>
          </a:r>
          <a:r>
            <a:rPr lang="es-ES" sz="1500" kern="1200" dirty="0"/>
            <a:t> territorial</a:t>
          </a:r>
        </a:p>
      </dsp:txBody>
      <dsp:txXfrm>
        <a:off x="1823339" y="141298"/>
        <a:ext cx="1285731" cy="1000125"/>
      </dsp:txXfrm>
    </dsp:sp>
    <dsp:sp modelId="{AD2E6D29-A0D4-4054-95CC-BCA8C9275061}">
      <dsp:nvSpPr>
        <dsp:cNvPr id="0" name=""/>
        <dsp:cNvSpPr/>
      </dsp:nvSpPr>
      <dsp:spPr>
        <a:xfrm rot="5400000">
          <a:off x="1799453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11525830"/>
            <a:satOff val="37566"/>
            <a:lumOff val="16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11690-B7F1-42BA-981B-C992425B1D95}">
      <dsp:nvSpPr>
        <dsp:cNvPr id="0" name=""/>
        <dsp:cNvSpPr/>
      </dsp:nvSpPr>
      <dsp:spPr>
        <a:xfrm>
          <a:off x="1521232" y="1413297"/>
          <a:ext cx="1767802" cy="1237404"/>
        </a:xfrm>
        <a:prstGeom prst="roundRect">
          <a:avLst>
            <a:gd name="adj" fmla="val 16670"/>
          </a:avLst>
        </a:prstGeom>
        <a:solidFill>
          <a:schemeClr val="accent5">
            <a:hueOff val="-5286247"/>
            <a:satOff val="10483"/>
            <a:lumOff val="7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Para?</a:t>
          </a:r>
        </a:p>
      </dsp:txBody>
      <dsp:txXfrm>
        <a:off x="1581648" y="1473713"/>
        <a:ext cx="1646970" cy="1116572"/>
      </dsp:txXfrm>
    </dsp:sp>
    <dsp:sp modelId="{F20D9BA3-5241-4746-8B71-1F79075E29E6}">
      <dsp:nvSpPr>
        <dsp:cNvPr id="0" name=""/>
        <dsp:cNvSpPr/>
      </dsp:nvSpPr>
      <dsp:spPr>
        <a:xfrm>
          <a:off x="3289035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Candidatar-se</a:t>
          </a:r>
        </a:p>
      </dsp:txBody>
      <dsp:txXfrm>
        <a:off x="3289035" y="1531312"/>
        <a:ext cx="1285731" cy="1000125"/>
      </dsp:txXfrm>
    </dsp:sp>
    <dsp:sp modelId="{DD8EE0C2-4866-4764-A594-B5BE266D5211}">
      <dsp:nvSpPr>
        <dsp:cNvPr id="0" name=""/>
        <dsp:cNvSpPr/>
      </dsp:nvSpPr>
      <dsp:spPr>
        <a:xfrm>
          <a:off x="2986929" y="2803311"/>
          <a:ext cx="1767802" cy="1237404"/>
        </a:xfrm>
        <a:prstGeom prst="roundRect">
          <a:avLst>
            <a:gd name="adj" fmla="val 16670"/>
          </a:avLst>
        </a:prstGeom>
        <a:solidFill>
          <a:schemeClr val="accent5">
            <a:hueOff val="-10572493"/>
            <a:satOff val="20965"/>
            <a:lumOff val="143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Que </a:t>
          </a:r>
          <a:r>
            <a:rPr lang="es-ES" sz="2000" kern="1200" dirty="0" err="1"/>
            <a:t>abordagem</a:t>
          </a:r>
          <a:r>
            <a:rPr lang="es-ES" sz="2000" kern="1200" dirty="0"/>
            <a:t>?</a:t>
          </a:r>
        </a:p>
      </dsp:txBody>
      <dsp:txXfrm>
        <a:off x="3047345" y="2863727"/>
        <a:ext cx="1646970" cy="1116572"/>
      </dsp:txXfrm>
    </dsp:sp>
    <dsp:sp modelId="{9FFD7D63-FAD9-4174-96BE-8FC3DF7885E1}">
      <dsp:nvSpPr>
        <dsp:cNvPr id="0" name=""/>
        <dsp:cNvSpPr/>
      </dsp:nvSpPr>
      <dsp:spPr>
        <a:xfrm>
          <a:off x="4754732" y="2921326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Integrada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Sustentável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 err="1"/>
            <a:t>Multissec-torial</a:t>
          </a:r>
          <a:endParaRPr lang="es-ES" sz="1500" kern="1200" dirty="0"/>
        </a:p>
      </dsp:txBody>
      <dsp:txXfrm>
        <a:off x="4754732" y="2921326"/>
        <a:ext cx="1285731" cy="10001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86FBF-D13C-454C-BAD6-4CF869C63CBB}">
      <dsp:nvSpPr>
        <dsp:cNvPr id="0" name=""/>
        <dsp:cNvSpPr/>
      </dsp:nvSpPr>
      <dsp:spPr>
        <a:xfrm>
          <a:off x="3046592" y="2185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Património</a:t>
          </a:r>
          <a:r>
            <a:rPr lang="es-ES" sz="1100" kern="1200" dirty="0"/>
            <a:t> natural. </a:t>
          </a:r>
          <a:r>
            <a:rPr lang="es-ES" sz="1100" kern="1200" dirty="0" err="1"/>
            <a:t>Infraestrutura</a:t>
          </a:r>
          <a:r>
            <a:rPr lang="es-ES" sz="1100" kern="1200" dirty="0"/>
            <a:t> verde: rio e </a:t>
          </a:r>
          <a:r>
            <a:rPr lang="es-ES" sz="1100" kern="1200" dirty="0" err="1"/>
            <a:t>tributários</a:t>
          </a:r>
          <a:endParaRPr lang="es-ES" sz="1100" kern="1200" dirty="0"/>
        </a:p>
      </dsp:txBody>
      <dsp:txXfrm>
        <a:off x="3229889" y="185482"/>
        <a:ext cx="885037" cy="885037"/>
      </dsp:txXfrm>
    </dsp:sp>
    <dsp:sp modelId="{85900E48-0AAA-4338-BAD5-B3A177C1FC05}">
      <dsp:nvSpPr>
        <dsp:cNvPr id="0" name=""/>
        <dsp:cNvSpPr/>
      </dsp:nvSpPr>
      <dsp:spPr>
        <a:xfrm rot="1542857">
          <a:off x="4344103" y="820298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4349041" y="883149"/>
        <a:ext cx="232681" cy="253455"/>
      </dsp:txXfrm>
    </dsp:sp>
    <dsp:sp modelId="{31093057-FFE5-4E56-A039-2891970AC58E}">
      <dsp:nvSpPr>
        <dsp:cNvPr id="0" name=""/>
        <dsp:cNvSpPr/>
      </dsp:nvSpPr>
      <dsp:spPr>
        <a:xfrm>
          <a:off x="4739337" y="817368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Restauração</a:t>
          </a:r>
          <a:r>
            <a:rPr lang="es-ES" sz="1100" kern="1200" dirty="0"/>
            <a:t>/ </a:t>
          </a:r>
          <a:r>
            <a:rPr lang="es-ES" sz="1100" kern="1200" dirty="0" err="1"/>
            <a:t>melhora</a:t>
          </a:r>
          <a:r>
            <a:rPr lang="es-ES" sz="1100" kern="1200" dirty="0"/>
            <a:t> dos </a:t>
          </a:r>
          <a:r>
            <a:rPr lang="es-ES" sz="1100" kern="1200" dirty="0" err="1"/>
            <a:t>espaços</a:t>
          </a:r>
          <a:r>
            <a:rPr lang="es-ES" sz="1100" kern="1200" dirty="0"/>
            <a:t> </a:t>
          </a:r>
          <a:r>
            <a:rPr lang="es-ES" sz="1100" kern="1200" dirty="0" err="1"/>
            <a:t>fluviais</a:t>
          </a:r>
          <a:endParaRPr lang="es-ES" sz="1100" kern="1200" dirty="0"/>
        </a:p>
      </dsp:txBody>
      <dsp:txXfrm>
        <a:off x="4922634" y="1000665"/>
        <a:ext cx="885037" cy="885037"/>
      </dsp:txXfrm>
    </dsp:sp>
    <dsp:sp modelId="{92F28D54-A334-4D64-ADA4-929151EF404C}">
      <dsp:nvSpPr>
        <dsp:cNvPr id="0" name=""/>
        <dsp:cNvSpPr/>
      </dsp:nvSpPr>
      <dsp:spPr>
        <a:xfrm rot="4628571">
          <a:off x="5405895" y="2138649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5444660" y="2174524"/>
        <a:ext cx="232681" cy="253455"/>
      </dsp:txXfrm>
    </dsp:sp>
    <dsp:sp modelId="{4EA4453B-2DED-4CA5-B632-3510FE3DBE31}">
      <dsp:nvSpPr>
        <dsp:cNvPr id="0" name=""/>
        <dsp:cNvSpPr/>
      </dsp:nvSpPr>
      <dsp:spPr>
        <a:xfrm>
          <a:off x="5157411" y="2649068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Rede Natura 2000</a:t>
          </a:r>
        </a:p>
      </dsp:txBody>
      <dsp:txXfrm>
        <a:off x="5340708" y="2832365"/>
        <a:ext cx="885037" cy="885037"/>
      </dsp:txXfrm>
    </dsp:sp>
    <dsp:sp modelId="{2900F54E-304C-461B-BFCE-3DAC5252CCF5}">
      <dsp:nvSpPr>
        <dsp:cNvPr id="0" name=""/>
        <dsp:cNvSpPr/>
      </dsp:nvSpPr>
      <dsp:spPr>
        <a:xfrm rot="7714286">
          <a:off x="5037183" y="3790771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5118131" y="3836273"/>
        <a:ext cx="232681" cy="253455"/>
      </dsp:txXfrm>
    </dsp:sp>
    <dsp:sp modelId="{BA61C697-2D52-4BAC-B25A-A9EE7396A897}">
      <dsp:nvSpPr>
        <dsp:cNvPr id="0" name=""/>
        <dsp:cNvSpPr/>
      </dsp:nvSpPr>
      <dsp:spPr>
        <a:xfrm>
          <a:off x="3985995" y="4117978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Setor</a:t>
          </a:r>
          <a:r>
            <a:rPr lang="es-ES" sz="1100" kern="1200" dirty="0"/>
            <a:t> </a:t>
          </a:r>
          <a:r>
            <a:rPr lang="es-ES" sz="1100" kern="1200" dirty="0" err="1"/>
            <a:t>primário</a:t>
          </a:r>
          <a:r>
            <a:rPr lang="es-ES" sz="1100" kern="1200" dirty="0"/>
            <a:t>. </a:t>
          </a:r>
          <a:r>
            <a:rPr lang="es-ES" sz="1100" i="1" kern="1200" dirty="0" err="1"/>
            <a:t>Pesqueiras</a:t>
          </a:r>
          <a:r>
            <a:rPr lang="es-ES" sz="1100" i="1" kern="1200" dirty="0"/>
            <a:t> </a:t>
          </a:r>
          <a:endParaRPr lang="es-ES" sz="1100" kern="1200" dirty="0"/>
        </a:p>
      </dsp:txBody>
      <dsp:txXfrm>
        <a:off x="4169292" y="4301275"/>
        <a:ext cx="885037" cy="885037"/>
      </dsp:txXfrm>
    </dsp:sp>
    <dsp:sp modelId="{F4B76E4E-3B67-4D3F-A10C-394E1D8CD3E9}">
      <dsp:nvSpPr>
        <dsp:cNvPr id="0" name=""/>
        <dsp:cNvSpPr/>
      </dsp:nvSpPr>
      <dsp:spPr>
        <a:xfrm rot="10800000">
          <a:off x="3515614" y="4532581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3615335" y="4617066"/>
        <a:ext cx="232681" cy="253455"/>
      </dsp:txXfrm>
    </dsp:sp>
    <dsp:sp modelId="{158E6BCC-08EF-470D-9FEB-53527CDD06EC}">
      <dsp:nvSpPr>
        <dsp:cNvPr id="0" name=""/>
        <dsp:cNvSpPr/>
      </dsp:nvSpPr>
      <dsp:spPr>
        <a:xfrm>
          <a:off x="2107189" y="4117978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Património</a:t>
          </a:r>
          <a:r>
            <a:rPr lang="es-ES" sz="1100" kern="1200" dirty="0"/>
            <a:t> cultural material e </a:t>
          </a:r>
          <a:r>
            <a:rPr lang="es-ES" sz="1100" kern="1200" dirty="0" err="1"/>
            <a:t>imaterial</a:t>
          </a:r>
          <a:endParaRPr lang="es-ES" sz="1100" kern="1200" dirty="0"/>
        </a:p>
      </dsp:txBody>
      <dsp:txXfrm>
        <a:off x="2290486" y="4301275"/>
        <a:ext cx="885037" cy="885037"/>
      </dsp:txXfrm>
    </dsp:sp>
    <dsp:sp modelId="{E4BA8416-81DA-4E77-959D-429CB51376BC}">
      <dsp:nvSpPr>
        <dsp:cNvPr id="0" name=""/>
        <dsp:cNvSpPr/>
      </dsp:nvSpPr>
      <dsp:spPr>
        <a:xfrm rot="13885714">
          <a:off x="1986961" y="3805481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2067909" y="3928949"/>
        <a:ext cx="232681" cy="253455"/>
      </dsp:txXfrm>
    </dsp:sp>
    <dsp:sp modelId="{FED1AC67-88B3-4DF9-BCCB-523E2CA09591}">
      <dsp:nvSpPr>
        <dsp:cNvPr id="0" name=""/>
        <dsp:cNvSpPr/>
      </dsp:nvSpPr>
      <dsp:spPr>
        <a:xfrm>
          <a:off x="935773" y="2649068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Turismo ligado </a:t>
          </a:r>
          <a:r>
            <a:rPr lang="es-ES" sz="1100" kern="1200" dirty="0" err="1"/>
            <a:t>ao</a:t>
          </a:r>
          <a:r>
            <a:rPr lang="es-ES" sz="1100" kern="1200" dirty="0"/>
            <a:t> rio</a:t>
          </a:r>
        </a:p>
      </dsp:txBody>
      <dsp:txXfrm>
        <a:off x="1119070" y="2832365"/>
        <a:ext cx="885037" cy="885037"/>
      </dsp:txXfrm>
    </dsp:sp>
    <dsp:sp modelId="{31E8E1F2-2E6F-4DE5-A0CD-812ACC0FB609}">
      <dsp:nvSpPr>
        <dsp:cNvPr id="0" name=""/>
        <dsp:cNvSpPr/>
      </dsp:nvSpPr>
      <dsp:spPr>
        <a:xfrm rot="16971429">
          <a:off x="1602331" y="2156993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1641096" y="2290088"/>
        <a:ext cx="232681" cy="253455"/>
      </dsp:txXfrm>
    </dsp:sp>
    <dsp:sp modelId="{D512A877-21C6-469A-A21F-CA4364404785}">
      <dsp:nvSpPr>
        <dsp:cNvPr id="0" name=""/>
        <dsp:cNvSpPr/>
      </dsp:nvSpPr>
      <dsp:spPr>
        <a:xfrm>
          <a:off x="1353846" y="817368"/>
          <a:ext cx="1251631" cy="12516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 err="1"/>
            <a:t>Mobilidade</a:t>
          </a:r>
          <a:r>
            <a:rPr lang="es-ES" sz="1100" kern="1200" dirty="0"/>
            <a:t> lenta</a:t>
          </a:r>
        </a:p>
      </dsp:txBody>
      <dsp:txXfrm>
        <a:off x="1537143" y="1000665"/>
        <a:ext cx="885037" cy="885037"/>
      </dsp:txXfrm>
    </dsp:sp>
    <dsp:sp modelId="{07B9B4F0-0A4F-4135-B066-C934E982BEE7}">
      <dsp:nvSpPr>
        <dsp:cNvPr id="0" name=""/>
        <dsp:cNvSpPr/>
      </dsp:nvSpPr>
      <dsp:spPr>
        <a:xfrm rot="20057143">
          <a:off x="2651358" y="828461"/>
          <a:ext cx="332402" cy="42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2656296" y="934580"/>
        <a:ext cx="232681" cy="253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DD91D-BF51-4D5A-8874-B81E2D0324FC}">
      <dsp:nvSpPr>
        <dsp:cNvPr id="0" name=""/>
        <dsp:cNvSpPr/>
      </dsp:nvSpPr>
      <dsp:spPr>
        <a:xfrm>
          <a:off x="3128153" y="1357017"/>
          <a:ext cx="1938858" cy="1163315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Fase analítica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Análise</a:t>
          </a:r>
          <a:r>
            <a:rPr lang="es-ES" sz="1400" kern="1200" dirty="0"/>
            <a:t> de </a:t>
          </a:r>
          <a:r>
            <a:rPr lang="es-ES" sz="1400" kern="1200" dirty="0" err="1"/>
            <a:t>documen</a:t>
          </a:r>
          <a:r>
            <a:rPr lang="es-ES" sz="1400" kern="1200" dirty="0"/>
            <a:t>-tos estratégicos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Análise</a:t>
          </a:r>
          <a:r>
            <a:rPr lang="es-ES" sz="1400" kern="1200" dirty="0"/>
            <a:t> </a:t>
          </a:r>
          <a:r>
            <a:rPr lang="es-ES" sz="1400" kern="1200" dirty="0" err="1"/>
            <a:t>estatística</a:t>
          </a:r>
          <a:r>
            <a:rPr lang="es-ES" sz="1400" kern="1200" dirty="0"/>
            <a:t> e documental</a:t>
          </a:r>
        </a:p>
      </dsp:txBody>
      <dsp:txXfrm>
        <a:off x="3128153" y="1357017"/>
        <a:ext cx="1938858" cy="1163315"/>
      </dsp:txXfrm>
    </dsp:sp>
    <dsp:sp modelId="{87DB23F2-FD4B-4FD5-AE5E-185326EFEE35}">
      <dsp:nvSpPr>
        <dsp:cNvPr id="0" name=""/>
        <dsp:cNvSpPr/>
      </dsp:nvSpPr>
      <dsp:spPr>
        <a:xfrm>
          <a:off x="4229386" y="2616"/>
          <a:ext cx="1938858" cy="1163315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/>
            <a:t>Contributos</a:t>
          </a:r>
          <a:r>
            <a:rPr lang="es-ES" sz="1400" b="1" kern="1200" dirty="0"/>
            <a:t> do Comité Científico </a:t>
          </a:r>
          <a:r>
            <a:rPr lang="es-ES" sz="1400" b="1" kern="1200" dirty="0" err="1"/>
            <a:t>Assessor</a:t>
          </a:r>
          <a:r>
            <a:rPr lang="es-ES" sz="1400" b="1" kern="1200" dirty="0"/>
            <a:t> e </a:t>
          </a:r>
          <a:r>
            <a:rPr lang="es-ES" sz="1400" b="1" kern="1200" dirty="0" err="1"/>
            <a:t>primeiro</a:t>
          </a:r>
          <a:r>
            <a:rPr lang="es-ES" sz="1400" b="1" kern="1200" dirty="0"/>
            <a:t> </a:t>
          </a:r>
          <a:r>
            <a:rPr lang="es-ES" sz="1400" b="1" kern="1200" dirty="0" err="1"/>
            <a:t>rascunho</a:t>
          </a:r>
          <a:r>
            <a:rPr lang="es-ES" sz="1400" b="1" kern="1200" dirty="0"/>
            <a:t> do Plano de </a:t>
          </a:r>
          <a:r>
            <a:rPr lang="es-ES" sz="1400" b="1" kern="1200" dirty="0" err="1"/>
            <a:t>Ação</a:t>
          </a:r>
          <a:endParaRPr lang="es-ES" sz="1400" b="0" kern="1200" dirty="0"/>
        </a:p>
      </dsp:txBody>
      <dsp:txXfrm>
        <a:off x="4229386" y="2616"/>
        <a:ext cx="1938858" cy="1163315"/>
      </dsp:txXfrm>
    </dsp:sp>
    <dsp:sp modelId="{38D42BA9-5821-47D4-A1F5-111CE5195638}">
      <dsp:nvSpPr>
        <dsp:cNvPr id="0" name=""/>
        <dsp:cNvSpPr/>
      </dsp:nvSpPr>
      <dsp:spPr>
        <a:xfrm>
          <a:off x="2096642" y="2616"/>
          <a:ext cx="1938858" cy="1163315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/>
            <a:t>Primeira</a:t>
          </a:r>
          <a:r>
            <a:rPr lang="es-ES" sz="1400" b="1" kern="1200" dirty="0"/>
            <a:t> ronda de </a:t>
          </a:r>
          <a:r>
            <a:rPr lang="es-ES" sz="1400" b="1" kern="1200" dirty="0" err="1"/>
            <a:t>reuniões</a:t>
          </a:r>
          <a:r>
            <a:rPr lang="es-ES" sz="1400" b="1" kern="1200" dirty="0"/>
            <a:t> </a:t>
          </a:r>
          <a:r>
            <a:rPr lang="es-ES" sz="1400" b="1" kern="1200" dirty="0" err="1"/>
            <a:t>bi</a:t>
          </a:r>
          <a:r>
            <a:rPr lang="es-ES" sz="1400" b="1" kern="1200" dirty="0"/>
            <a:t>/</a:t>
          </a:r>
          <a:r>
            <a:rPr lang="es-ES" sz="1400" b="1" kern="1200" dirty="0" err="1"/>
            <a:t>trilaterais</a:t>
          </a:r>
          <a:r>
            <a:rPr lang="es-ES" sz="1400" b="1" kern="1200" dirty="0"/>
            <a:t> </a:t>
          </a:r>
          <a:r>
            <a:rPr lang="es-ES" sz="1400" b="1" kern="1200" dirty="0" err="1"/>
            <a:t>com</a:t>
          </a:r>
          <a:r>
            <a:rPr lang="es-ES" sz="1400" b="1" kern="1200" dirty="0"/>
            <a:t> @s </a:t>
          </a:r>
          <a:r>
            <a:rPr lang="es-ES" sz="1400" b="1" kern="1200" dirty="0" err="1"/>
            <a:t>autarcas</a:t>
          </a:r>
          <a:endParaRPr lang="es-ES" sz="1400" kern="1200" dirty="0"/>
        </a:p>
      </dsp:txBody>
      <dsp:txXfrm>
        <a:off x="2096642" y="2616"/>
        <a:ext cx="1938858" cy="1163315"/>
      </dsp:txXfrm>
    </dsp:sp>
    <dsp:sp modelId="{3D0C4FDA-F6FD-4331-8E97-E11324880CC9}">
      <dsp:nvSpPr>
        <dsp:cNvPr id="0" name=""/>
        <dsp:cNvSpPr/>
      </dsp:nvSpPr>
      <dsp:spPr>
        <a:xfrm>
          <a:off x="6290741" y="3645022"/>
          <a:ext cx="1938858" cy="11633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500" kern="1200" dirty="0"/>
        </a:p>
      </dsp:txBody>
      <dsp:txXfrm>
        <a:off x="6290741" y="3645022"/>
        <a:ext cx="1938858" cy="1163315"/>
      </dsp:txXfrm>
    </dsp:sp>
    <dsp:sp modelId="{C238C55C-4F80-4470-BE58-9FF2536BE820}">
      <dsp:nvSpPr>
        <dsp:cNvPr id="0" name=""/>
        <dsp:cNvSpPr/>
      </dsp:nvSpPr>
      <dsp:spPr>
        <a:xfrm>
          <a:off x="3119428" y="2717499"/>
          <a:ext cx="1938858" cy="1163315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I Foro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Apresentação</a:t>
          </a:r>
          <a:r>
            <a:rPr lang="es-ES" sz="1400" kern="1200" dirty="0"/>
            <a:t> do </a:t>
          </a:r>
          <a:r>
            <a:rPr lang="es-ES" sz="1400" kern="1200" dirty="0" err="1"/>
            <a:t>primeiro</a:t>
          </a:r>
          <a:r>
            <a:rPr lang="es-ES" sz="1400" kern="1200" dirty="0"/>
            <a:t> </a:t>
          </a:r>
          <a:r>
            <a:rPr lang="es-ES" sz="1400" kern="1200" dirty="0" err="1"/>
            <a:t>rascunho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Primeiras</a:t>
          </a:r>
          <a:r>
            <a:rPr lang="es-ES" sz="1400" kern="1200" dirty="0"/>
            <a:t> </a:t>
          </a:r>
          <a:r>
            <a:rPr lang="es-ES" sz="1400" kern="1200" dirty="0" err="1"/>
            <a:t>reuniões</a:t>
          </a:r>
          <a:r>
            <a:rPr lang="es-ES" sz="1400" kern="1200" dirty="0"/>
            <a:t> das mesas </a:t>
          </a:r>
          <a:r>
            <a:rPr lang="es-ES" sz="1400" kern="1200" dirty="0" err="1"/>
            <a:t>setoriais</a:t>
          </a:r>
          <a:endParaRPr lang="es-ES" sz="1400" kern="1200" dirty="0"/>
        </a:p>
      </dsp:txBody>
      <dsp:txXfrm>
        <a:off x="3119428" y="2717499"/>
        <a:ext cx="1938858" cy="1163315"/>
      </dsp:txXfrm>
    </dsp:sp>
    <dsp:sp modelId="{D5EA5669-23F5-454B-97AD-743A3B17270A}">
      <dsp:nvSpPr>
        <dsp:cNvPr id="0" name=""/>
        <dsp:cNvSpPr/>
      </dsp:nvSpPr>
      <dsp:spPr>
        <a:xfrm>
          <a:off x="6290741" y="5434036"/>
          <a:ext cx="1938858" cy="11633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6290741" y="5434036"/>
        <a:ext cx="1938858" cy="1163315"/>
      </dsp:txXfrm>
    </dsp:sp>
    <dsp:sp modelId="{B04BD6B9-2AD1-44B2-A5F0-200BA3490F91}">
      <dsp:nvSpPr>
        <dsp:cNvPr id="0" name=""/>
        <dsp:cNvSpPr/>
      </dsp:nvSpPr>
      <dsp:spPr>
        <a:xfrm>
          <a:off x="6290741" y="5434036"/>
          <a:ext cx="1938858" cy="11633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6290741" y="5434036"/>
        <a:ext cx="1938858" cy="1163315"/>
      </dsp:txXfrm>
    </dsp:sp>
    <dsp:sp modelId="{30344974-A910-4A3B-88A9-51E53AA575BF}">
      <dsp:nvSpPr>
        <dsp:cNvPr id="0" name=""/>
        <dsp:cNvSpPr/>
      </dsp:nvSpPr>
      <dsp:spPr>
        <a:xfrm>
          <a:off x="6290741" y="908726"/>
          <a:ext cx="1938858" cy="11633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6290741" y="908726"/>
        <a:ext cx="1938858" cy="1163315"/>
      </dsp:txXfrm>
    </dsp:sp>
    <dsp:sp modelId="{7CE334B4-9576-4958-B6FF-AD5930CA616E}">
      <dsp:nvSpPr>
        <dsp:cNvPr id="0" name=""/>
        <dsp:cNvSpPr/>
      </dsp:nvSpPr>
      <dsp:spPr>
        <a:xfrm>
          <a:off x="92696" y="0"/>
          <a:ext cx="1938858" cy="116331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/>
        </a:p>
      </dsp:txBody>
      <dsp:txXfrm>
        <a:off x="92696" y="0"/>
        <a:ext cx="1938858" cy="1163315"/>
      </dsp:txXfrm>
    </dsp:sp>
    <dsp:sp modelId="{E977E690-F6BB-4B32-945D-C187D4140339}">
      <dsp:nvSpPr>
        <dsp:cNvPr id="0" name=""/>
        <dsp:cNvSpPr/>
      </dsp:nvSpPr>
      <dsp:spPr>
        <a:xfrm>
          <a:off x="5282632" y="4077069"/>
          <a:ext cx="1938858" cy="1163315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i="0" kern="1200" dirty="0" err="1"/>
            <a:t>Participação</a:t>
          </a:r>
          <a:r>
            <a:rPr lang="es-ES" sz="1400" b="1" i="0" kern="1200" dirty="0"/>
            <a:t> </a:t>
          </a:r>
          <a:r>
            <a:rPr lang="es-ES" sz="1400" b="1" i="0" kern="1200" dirty="0" err="1"/>
            <a:t>através</a:t>
          </a:r>
          <a:r>
            <a:rPr lang="es-ES" sz="1400" b="1" i="0" kern="1200" dirty="0"/>
            <a:t> do </a:t>
          </a:r>
          <a:r>
            <a:rPr lang="es-ES" sz="1400" b="1" i="1" kern="1200" dirty="0" err="1"/>
            <a:t>site</a:t>
          </a:r>
          <a:endParaRPr lang="es-ES" sz="1400" b="1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Conclusões</a:t>
          </a:r>
          <a:r>
            <a:rPr lang="es-ES" sz="1400" kern="1200" dirty="0"/>
            <a:t> mesas</a:t>
          </a:r>
          <a:endParaRPr lang="es-ES" sz="1400" b="1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Rascunho</a:t>
          </a:r>
          <a:endParaRPr lang="es-ES" sz="1400" b="1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 err="1"/>
            <a:t>Questionário</a:t>
          </a:r>
          <a:r>
            <a:rPr lang="es-ES" sz="1400" kern="1200" dirty="0"/>
            <a:t> </a:t>
          </a:r>
          <a:r>
            <a:rPr lang="es-ES" sz="1400" i="1" kern="1200" dirty="0"/>
            <a:t>on-line</a:t>
          </a:r>
          <a:endParaRPr lang="es-ES" sz="1400" b="1" i="1" kern="1200" dirty="0"/>
        </a:p>
      </dsp:txBody>
      <dsp:txXfrm>
        <a:off x="5282632" y="4077069"/>
        <a:ext cx="1938858" cy="1163315"/>
      </dsp:txXfrm>
    </dsp:sp>
    <dsp:sp modelId="{396995F6-8A64-415E-A4E6-8713A9820650}">
      <dsp:nvSpPr>
        <dsp:cNvPr id="0" name=""/>
        <dsp:cNvSpPr/>
      </dsp:nvSpPr>
      <dsp:spPr>
        <a:xfrm>
          <a:off x="3145370" y="4074219"/>
          <a:ext cx="1938858" cy="1163315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/>
            <a:t>Reuniões</a:t>
          </a:r>
          <a:r>
            <a:rPr lang="es-ES" sz="1400" b="1" kern="1200" dirty="0"/>
            <a:t> das mesas </a:t>
          </a:r>
          <a:r>
            <a:rPr lang="es-ES" sz="1400" b="1" kern="1200" dirty="0" err="1"/>
            <a:t>setoriais</a:t>
          </a:r>
          <a:r>
            <a:rPr lang="es-ES" sz="1400" b="1" kern="1200" dirty="0"/>
            <a:t> +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1" kern="1200" dirty="0"/>
            <a:t>Reuniões com outros atores territoriais e institucionais</a:t>
          </a:r>
          <a:endParaRPr lang="es-ES" sz="1400" b="1" kern="1200" dirty="0"/>
        </a:p>
      </dsp:txBody>
      <dsp:txXfrm>
        <a:off x="3145370" y="4074219"/>
        <a:ext cx="1938858" cy="1163315"/>
      </dsp:txXfrm>
    </dsp:sp>
    <dsp:sp modelId="{5031AE29-B177-44BF-8475-07A61F4ED524}">
      <dsp:nvSpPr>
        <dsp:cNvPr id="0" name=""/>
        <dsp:cNvSpPr/>
      </dsp:nvSpPr>
      <dsp:spPr>
        <a:xfrm>
          <a:off x="1012626" y="4074219"/>
          <a:ext cx="1938858" cy="1163315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Segunda ronda de </a:t>
          </a:r>
          <a:r>
            <a:rPr lang="es-ES" sz="1400" b="1" kern="1200" dirty="0" err="1"/>
            <a:t>reuniões</a:t>
          </a:r>
          <a:r>
            <a:rPr lang="es-ES" sz="1400" b="1" kern="1200" dirty="0"/>
            <a:t> </a:t>
          </a:r>
          <a:r>
            <a:rPr lang="es-ES" sz="1400" b="1" kern="1200" dirty="0" err="1"/>
            <a:t>bi</a:t>
          </a:r>
          <a:r>
            <a:rPr lang="es-ES" sz="1400" b="1" kern="1200" dirty="0"/>
            <a:t>/</a:t>
          </a:r>
          <a:r>
            <a:rPr lang="es-ES" sz="1400" b="1" kern="1200" dirty="0" err="1"/>
            <a:t>trilaterais</a:t>
          </a:r>
          <a:r>
            <a:rPr lang="es-ES" sz="1400" b="1" kern="1200" dirty="0"/>
            <a:t> </a:t>
          </a:r>
          <a:r>
            <a:rPr lang="es-ES" sz="1400" b="1" kern="1200" dirty="0" err="1"/>
            <a:t>com</a:t>
          </a:r>
          <a:r>
            <a:rPr lang="es-ES" sz="1400" b="1" kern="1200" dirty="0"/>
            <a:t> @s </a:t>
          </a:r>
          <a:r>
            <a:rPr lang="es-ES" sz="1400" b="1" kern="1200" dirty="0" err="1"/>
            <a:t>autarcas</a:t>
          </a:r>
          <a:endParaRPr lang="es-ES" sz="1400" b="1" kern="1200" dirty="0"/>
        </a:p>
      </dsp:txBody>
      <dsp:txXfrm>
        <a:off x="1012626" y="4074219"/>
        <a:ext cx="1938858" cy="1163315"/>
      </dsp:txXfrm>
    </dsp:sp>
    <dsp:sp modelId="{0CF5CCB5-51E9-4774-A7EF-219207258939}">
      <dsp:nvSpPr>
        <dsp:cNvPr id="0" name=""/>
        <dsp:cNvSpPr/>
      </dsp:nvSpPr>
      <dsp:spPr>
        <a:xfrm>
          <a:off x="4211742" y="5431420"/>
          <a:ext cx="1938858" cy="116331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II Foro</a:t>
          </a:r>
        </a:p>
      </dsp:txBody>
      <dsp:txXfrm>
        <a:off x="4211742" y="5431420"/>
        <a:ext cx="1938858" cy="1163315"/>
      </dsp:txXfrm>
    </dsp:sp>
    <dsp:sp modelId="{2E6AD99B-74BA-45ED-80DC-2CB7945E2242}">
      <dsp:nvSpPr>
        <dsp:cNvPr id="0" name=""/>
        <dsp:cNvSpPr/>
      </dsp:nvSpPr>
      <dsp:spPr>
        <a:xfrm>
          <a:off x="2053056" y="5434036"/>
          <a:ext cx="1938858" cy="116331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1" kern="1200" dirty="0"/>
            <a:t>Inclusão das sugestões propostas e redação final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1" kern="1200" dirty="0"/>
            <a:t>Síntese do texto</a:t>
          </a:r>
        </a:p>
      </dsp:txBody>
      <dsp:txXfrm>
        <a:off x="2053056" y="5434036"/>
        <a:ext cx="1938858" cy="1163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EAD4E-96C4-47C4-8ADE-7F654F47ACDB}">
      <dsp:nvSpPr>
        <dsp:cNvPr id="0" name=""/>
        <dsp:cNvSpPr/>
      </dsp:nvSpPr>
      <dsp:spPr>
        <a:xfrm rot="5400000">
          <a:off x="-219037" y="225531"/>
          <a:ext cx="1460250" cy="1022175"/>
        </a:xfrm>
        <a:prstGeom prst="chevron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 err="1"/>
            <a:t>Outono</a:t>
          </a:r>
          <a:r>
            <a:rPr lang="es-ES" sz="1400" i="1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2017</a:t>
          </a:r>
        </a:p>
      </dsp:txBody>
      <dsp:txXfrm rot="-5400000">
        <a:off x="1" y="517582"/>
        <a:ext cx="1022175" cy="438075"/>
      </dsp:txXfrm>
    </dsp:sp>
    <dsp:sp modelId="{B3CFE154-38E4-491F-89F9-5716D79A8458}">
      <dsp:nvSpPr>
        <dsp:cNvPr id="0" name=""/>
        <dsp:cNvSpPr/>
      </dsp:nvSpPr>
      <dsp:spPr>
        <a:xfrm rot="5400000">
          <a:off x="3058786" y="-1968930"/>
          <a:ext cx="949662" cy="5073824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1528C-0DB6-41EC-85BA-371707B39CCF}">
      <dsp:nvSpPr>
        <dsp:cNvPr id="0" name=""/>
        <dsp:cNvSpPr/>
      </dsp:nvSpPr>
      <dsp:spPr>
        <a:xfrm rot="5400000">
          <a:off x="-219037" y="1571721"/>
          <a:ext cx="1460250" cy="1022175"/>
        </a:xfrm>
        <a:prstGeom prst="chevron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Primavera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2018</a:t>
          </a:r>
        </a:p>
      </dsp:txBody>
      <dsp:txXfrm rot="-5400000">
        <a:off x="1" y="1863772"/>
        <a:ext cx="1022175" cy="438075"/>
      </dsp:txXfrm>
    </dsp:sp>
    <dsp:sp modelId="{82D26090-9058-49A6-A3D0-B7426358D9CA}">
      <dsp:nvSpPr>
        <dsp:cNvPr id="0" name=""/>
        <dsp:cNvSpPr/>
      </dsp:nvSpPr>
      <dsp:spPr>
        <a:xfrm rot="5400000">
          <a:off x="3058629" y="-703448"/>
          <a:ext cx="949163" cy="5073824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D2598-67C1-4821-82CE-1D2B785FFB9E}">
      <dsp:nvSpPr>
        <dsp:cNvPr id="0" name=""/>
        <dsp:cNvSpPr/>
      </dsp:nvSpPr>
      <dsp:spPr>
        <a:xfrm rot="5400000">
          <a:off x="-219037" y="2917912"/>
          <a:ext cx="1460250" cy="1022175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21/6/2018</a:t>
          </a:r>
        </a:p>
      </dsp:txBody>
      <dsp:txXfrm rot="-5400000">
        <a:off x="1" y="3209963"/>
        <a:ext cx="1022175" cy="438075"/>
      </dsp:txXfrm>
    </dsp:sp>
    <dsp:sp modelId="{0F49B15F-C205-49D3-8AAA-6DEEE5586E0B}">
      <dsp:nvSpPr>
        <dsp:cNvPr id="0" name=""/>
        <dsp:cNvSpPr/>
      </dsp:nvSpPr>
      <dsp:spPr>
        <a:xfrm rot="5400000">
          <a:off x="3084506" y="636543"/>
          <a:ext cx="949163" cy="5073824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6713D-136B-47FB-AB2C-5CFBA19A3F45}">
      <dsp:nvSpPr>
        <dsp:cNvPr id="0" name=""/>
        <dsp:cNvSpPr/>
      </dsp:nvSpPr>
      <dsp:spPr>
        <a:xfrm rot="5400000">
          <a:off x="-219037" y="4264102"/>
          <a:ext cx="1460250" cy="1022175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 err="1"/>
            <a:t>Verão</a:t>
          </a:r>
          <a:r>
            <a:rPr lang="es-ES" sz="1400" i="1" kern="1200" dirty="0"/>
            <a:t>/</a:t>
          </a:r>
          <a:r>
            <a:rPr lang="es-ES" sz="1400" i="1" kern="1200" dirty="0" err="1"/>
            <a:t>Ou</a:t>
          </a:r>
          <a:r>
            <a:rPr lang="es-ES" sz="1400" i="1" kern="1200" dirty="0"/>
            <a:t>-tono 2018</a:t>
          </a:r>
        </a:p>
      </dsp:txBody>
      <dsp:txXfrm rot="-5400000">
        <a:off x="1" y="4556153"/>
        <a:ext cx="1022175" cy="438075"/>
      </dsp:txXfrm>
    </dsp:sp>
    <dsp:sp modelId="{EE85A308-C885-497B-A2D2-735B7D2F0D02}">
      <dsp:nvSpPr>
        <dsp:cNvPr id="0" name=""/>
        <dsp:cNvSpPr/>
      </dsp:nvSpPr>
      <dsp:spPr>
        <a:xfrm rot="5400000">
          <a:off x="3084506" y="1982734"/>
          <a:ext cx="949163" cy="5073824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00C16-87E5-4E9A-B737-8D953BD942EA}">
      <dsp:nvSpPr>
        <dsp:cNvPr id="0" name=""/>
        <dsp:cNvSpPr/>
      </dsp:nvSpPr>
      <dsp:spPr>
        <a:xfrm rot="5400000">
          <a:off x="-219037" y="5610292"/>
          <a:ext cx="1460250" cy="1022175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i="1" kern="1200" dirty="0"/>
            <a:t>Outono2018 Inverno2019</a:t>
          </a:r>
        </a:p>
      </dsp:txBody>
      <dsp:txXfrm rot="-5400000">
        <a:off x="1" y="5902343"/>
        <a:ext cx="1022175" cy="438075"/>
      </dsp:txXfrm>
    </dsp:sp>
    <dsp:sp modelId="{8CE016E6-CBE8-44AC-82E5-BE6E5929A428}">
      <dsp:nvSpPr>
        <dsp:cNvPr id="0" name=""/>
        <dsp:cNvSpPr/>
      </dsp:nvSpPr>
      <dsp:spPr>
        <a:xfrm rot="5400000">
          <a:off x="3084506" y="3328924"/>
          <a:ext cx="949163" cy="5073824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466AF-4041-844E-9634-A0A018A2DEC1}">
      <dsp:nvSpPr>
        <dsp:cNvPr id="0" name=""/>
        <dsp:cNvSpPr/>
      </dsp:nvSpPr>
      <dsp:spPr>
        <a:xfrm>
          <a:off x="304146" y="0"/>
          <a:ext cx="3446999" cy="2608064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D6133-59C0-1F4E-931C-4EB5EF33CE09}">
      <dsp:nvSpPr>
        <dsp:cNvPr id="0" name=""/>
        <dsp:cNvSpPr/>
      </dsp:nvSpPr>
      <dsp:spPr>
        <a:xfrm>
          <a:off x="0" y="782419"/>
          <a:ext cx="1216587" cy="10432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+mn-lt"/>
            </a:rPr>
            <a:t>Técnicos/as</a:t>
          </a:r>
        </a:p>
      </dsp:txBody>
      <dsp:txXfrm>
        <a:off x="50926" y="833345"/>
        <a:ext cx="1114735" cy="941373"/>
      </dsp:txXfrm>
    </dsp:sp>
    <dsp:sp modelId="{2F461BEB-EF83-2844-97D9-6A957F3BB508}">
      <dsp:nvSpPr>
        <dsp:cNvPr id="0" name=""/>
        <dsp:cNvSpPr/>
      </dsp:nvSpPr>
      <dsp:spPr>
        <a:xfrm>
          <a:off x="1419352" y="782419"/>
          <a:ext cx="1216587" cy="1043225"/>
        </a:xfrm>
        <a:prstGeom prst="roundRect">
          <a:avLst/>
        </a:prstGeom>
        <a:solidFill>
          <a:schemeClr val="accent5">
            <a:hueOff val="-5286247"/>
            <a:satOff val="10483"/>
            <a:lumOff val="7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latin typeface="+mn-lt"/>
            </a:rPr>
            <a:t>Responsá</a:t>
          </a:r>
          <a:r>
            <a:rPr lang="es-ES" sz="1400" kern="1200" dirty="0">
              <a:latin typeface="+mn-lt"/>
            </a:rPr>
            <a:t>-veis políticos/as</a:t>
          </a:r>
        </a:p>
      </dsp:txBody>
      <dsp:txXfrm>
        <a:off x="1470278" y="833345"/>
        <a:ext cx="1114735" cy="941373"/>
      </dsp:txXfrm>
    </dsp:sp>
    <dsp:sp modelId="{2416A2FC-0327-BA46-B52F-FF14DF7F6FEE}">
      <dsp:nvSpPr>
        <dsp:cNvPr id="0" name=""/>
        <dsp:cNvSpPr/>
      </dsp:nvSpPr>
      <dsp:spPr>
        <a:xfrm>
          <a:off x="2838705" y="782419"/>
          <a:ext cx="1216587" cy="1043225"/>
        </a:xfrm>
        <a:prstGeom prst="roundRect">
          <a:avLst/>
        </a:prstGeom>
        <a:solidFill>
          <a:schemeClr val="accent5">
            <a:hueOff val="-10572493"/>
            <a:satOff val="20965"/>
            <a:lumOff val="143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latin typeface="+mn-lt"/>
            </a:rPr>
            <a:t>Adminis-trações</a:t>
          </a:r>
          <a:r>
            <a:rPr lang="es-ES" sz="1400" kern="1200" dirty="0">
              <a:latin typeface="+mn-lt"/>
            </a:rPr>
            <a:t> superiores</a:t>
          </a:r>
        </a:p>
      </dsp:txBody>
      <dsp:txXfrm>
        <a:off x="2889631" y="833345"/>
        <a:ext cx="1114735" cy="9413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BC6D8-8E8E-4594-8191-236AACB4A083}">
      <dsp:nvSpPr>
        <dsp:cNvPr id="0" name=""/>
        <dsp:cNvSpPr/>
      </dsp:nvSpPr>
      <dsp:spPr>
        <a:xfrm rot="5400000">
          <a:off x="3279389" y="128507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 err="1"/>
            <a:t>Regulamento</a:t>
          </a:r>
          <a:r>
            <a:rPr lang="es-ES" sz="1200" b="0" kern="1200" dirty="0"/>
            <a:t> 2021/1059 (INTERREG): </a:t>
          </a:r>
          <a:r>
            <a:rPr lang="es-ES" sz="1200" b="0" kern="1200" dirty="0" err="1"/>
            <a:t>governança</a:t>
          </a:r>
          <a:r>
            <a:rPr lang="es-ES" sz="1200" b="0" kern="1200" dirty="0"/>
            <a:t>, </a:t>
          </a:r>
          <a:r>
            <a:rPr lang="es-ES" sz="1200" b="0" kern="1200" dirty="0" err="1"/>
            <a:t>capacidade</a:t>
          </a:r>
          <a:r>
            <a:rPr lang="es-ES" sz="1200" b="0" kern="1200" dirty="0"/>
            <a:t> institucional, etc.</a:t>
          </a:r>
        </a:p>
      </dsp:txBody>
      <dsp:txXfrm rot="-5400000">
        <a:off x="3667693" y="304357"/>
        <a:ext cx="1159348" cy="1332583"/>
      </dsp:txXfrm>
    </dsp:sp>
    <dsp:sp modelId="{A0B55577-166B-45AF-B62B-6857ED99F9CB}">
      <dsp:nvSpPr>
        <dsp:cNvPr id="0" name=""/>
        <dsp:cNvSpPr/>
      </dsp:nvSpPr>
      <dsp:spPr>
        <a:xfrm>
          <a:off x="648070" y="403243"/>
          <a:ext cx="863800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UE</a:t>
          </a:r>
        </a:p>
      </dsp:txBody>
      <dsp:txXfrm>
        <a:off x="648070" y="403243"/>
        <a:ext cx="863800" cy="1161574"/>
      </dsp:txXfrm>
    </dsp:sp>
    <dsp:sp modelId="{D4416F81-8B25-489F-8E7B-BEBC4ED1A83C}">
      <dsp:nvSpPr>
        <dsp:cNvPr id="0" name=""/>
        <dsp:cNvSpPr/>
      </dsp:nvSpPr>
      <dsp:spPr>
        <a:xfrm rot="5400000">
          <a:off x="1460364" y="128507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Agenda territorial 2030 </a:t>
          </a:r>
          <a:r>
            <a:rPr lang="es-ES" sz="1200" b="0" i="0" kern="1200" dirty="0"/>
            <a:t>(2020)</a:t>
          </a:r>
          <a:r>
            <a:rPr lang="es-ES" sz="1200" b="0" kern="1200" dirty="0"/>
            <a:t>: «Europa verde e justa»</a:t>
          </a:r>
        </a:p>
      </dsp:txBody>
      <dsp:txXfrm rot="-5400000">
        <a:off x="1848668" y="304357"/>
        <a:ext cx="1159348" cy="1332583"/>
      </dsp:txXfrm>
    </dsp:sp>
    <dsp:sp modelId="{B2161F10-2FB2-4E65-8284-990ABBF37120}">
      <dsp:nvSpPr>
        <dsp:cNvPr id="0" name=""/>
        <dsp:cNvSpPr/>
      </dsp:nvSpPr>
      <dsp:spPr>
        <a:xfrm rot="5400000">
          <a:off x="2366392" y="177174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1" kern="1200" dirty="0"/>
            <a:t>Est. Comum de </a:t>
          </a:r>
          <a:r>
            <a:rPr lang="pt-BR" sz="1200" b="0" i="1" kern="1200" dirty="0" err="1"/>
            <a:t>Desenvolvi-mento</a:t>
          </a:r>
          <a:r>
            <a:rPr lang="pt-BR" sz="1200" b="0" i="1" kern="1200" dirty="0"/>
            <a:t> </a:t>
          </a:r>
          <a:r>
            <a:rPr lang="pt-BR" sz="1200" b="0" i="1" kern="1200" dirty="0" err="1"/>
            <a:t>Trans-fronteiriço</a:t>
          </a:r>
          <a:r>
            <a:rPr lang="pt-BR" sz="1200" b="0" i="1" kern="1200" dirty="0"/>
            <a:t> </a:t>
          </a:r>
          <a:r>
            <a:rPr lang="pt-BR" sz="1200" b="0" i="0" kern="1200" dirty="0"/>
            <a:t>(2020): mobilidade, serviços, meio ambiente</a:t>
          </a:r>
          <a:endParaRPr lang="es-ES" sz="1200" b="0" i="1" kern="1200" dirty="0"/>
        </a:p>
      </dsp:txBody>
      <dsp:txXfrm rot="-5400000">
        <a:off x="2754696" y="1947598"/>
        <a:ext cx="1159348" cy="1332583"/>
      </dsp:txXfrm>
    </dsp:sp>
    <dsp:sp modelId="{A6174C8C-3700-4FEE-BFBB-848EA2525DC5}">
      <dsp:nvSpPr>
        <dsp:cNvPr id="0" name=""/>
        <dsp:cNvSpPr/>
      </dsp:nvSpPr>
      <dsp:spPr>
        <a:xfrm>
          <a:off x="331700" y="2033102"/>
          <a:ext cx="2090833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79BA2-286F-4480-98BC-760BD14683C9}">
      <dsp:nvSpPr>
        <dsp:cNvPr id="0" name=""/>
        <dsp:cNvSpPr/>
      </dsp:nvSpPr>
      <dsp:spPr>
        <a:xfrm rot="5400000">
          <a:off x="4185417" y="177174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1" kern="1200" dirty="0"/>
            <a:t>Est. de </a:t>
          </a:r>
          <a:r>
            <a:rPr lang="pt-BR" sz="1200" b="0" i="1" kern="1200" dirty="0" err="1"/>
            <a:t>Susten-tabilidade</a:t>
          </a:r>
          <a:r>
            <a:rPr lang="pt-BR" sz="1200" b="0" i="1" kern="1200" dirty="0"/>
            <a:t> do </a:t>
          </a:r>
          <a:r>
            <a:rPr lang="pt-BR" sz="1200" b="0" i="1" kern="1200" dirty="0" err="1"/>
            <a:t>Turism</a:t>
          </a:r>
          <a:r>
            <a:rPr lang="pt-BR" sz="1200" b="0" i="1" kern="1200" dirty="0"/>
            <a:t> </a:t>
          </a:r>
          <a:r>
            <a:rPr lang="pt-BR" sz="1200" b="0" i="1" kern="1200" dirty="0" err="1"/>
            <a:t>Trans-fronteiriço</a:t>
          </a:r>
          <a:r>
            <a:rPr lang="pt-BR" sz="1200" b="0" i="1" kern="1200" dirty="0"/>
            <a:t> 2022-2024 </a:t>
          </a:r>
          <a:r>
            <a:rPr lang="pt-BR" sz="1200" b="0" i="0" kern="1200" dirty="0"/>
            <a:t>(2022): sustentabilidade e patrimônio cultural e natural</a:t>
          </a:r>
          <a:endParaRPr lang="es-ES" sz="1200" b="0" kern="1200" dirty="0"/>
        </a:p>
      </dsp:txBody>
      <dsp:txXfrm rot="-5400000">
        <a:off x="4573721" y="1947598"/>
        <a:ext cx="1159348" cy="1332583"/>
      </dsp:txXfrm>
    </dsp:sp>
    <dsp:sp modelId="{FD6C8DB8-20BF-4D45-8069-470D5EB49518}">
      <dsp:nvSpPr>
        <dsp:cNvPr id="0" name=""/>
        <dsp:cNvSpPr/>
      </dsp:nvSpPr>
      <dsp:spPr>
        <a:xfrm rot="5400000">
          <a:off x="3279389" y="341498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Catálogo das </a:t>
          </a:r>
          <a:r>
            <a:rPr lang="es-ES" sz="1200" b="0" i="1" kern="1200" dirty="0" err="1"/>
            <a:t>Paisaxes</a:t>
          </a:r>
          <a:r>
            <a:rPr lang="es-ES" sz="1200" b="0" i="1" kern="1200" dirty="0"/>
            <a:t> de Gal. </a:t>
          </a:r>
          <a:r>
            <a:rPr lang="es-ES" sz="1200" b="0" kern="1200" dirty="0"/>
            <a:t>(Decreto 160/2016) e </a:t>
          </a:r>
          <a:r>
            <a:rPr lang="es-ES" sz="1200" b="0" i="1" kern="1200" dirty="0"/>
            <a:t>Directrices da </a:t>
          </a:r>
          <a:r>
            <a:rPr lang="es-ES" sz="1200" b="0" i="1" kern="1200" dirty="0" err="1"/>
            <a:t>Paisaxe</a:t>
          </a:r>
          <a:r>
            <a:rPr lang="es-ES" sz="1200" b="0" i="1" kern="1200" dirty="0"/>
            <a:t> de Gal. </a:t>
          </a:r>
          <a:r>
            <a:rPr lang="es-ES" sz="1200" b="0" kern="1200" dirty="0"/>
            <a:t>(Decreto 238/2020)</a:t>
          </a:r>
        </a:p>
      </dsp:txBody>
      <dsp:txXfrm rot="-5400000">
        <a:off x="3667693" y="3590838"/>
        <a:ext cx="1159348" cy="1332583"/>
      </dsp:txXfrm>
    </dsp:sp>
    <dsp:sp modelId="{C3733E50-3FA2-47A9-B533-9334A9F651A3}">
      <dsp:nvSpPr>
        <dsp:cNvPr id="0" name=""/>
        <dsp:cNvSpPr/>
      </dsp:nvSpPr>
      <dsp:spPr>
        <a:xfrm>
          <a:off x="504049" y="3643598"/>
          <a:ext cx="1007821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F78FFA-4534-4805-B8A8-45CFE7EF8383}">
      <dsp:nvSpPr>
        <dsp:cNvPr id="0" name=""/>
        <dsp:cNvSpPr/>
      </dsp:nvSpPr>
      <dsp:spPr>
        <a:xfrm rot="5400000">
          <a:off x="1460364" y="341498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PIC 2021-2027 </a:t>
          </a:r>
          <a:r>
            <a:rPr lang="es-ES" sz="1200" b="0" kern="1200" dirty="0"/>
            <a:t>(2021): </a:t>
          </a:r>
          <a:r>
            <a:rPr lang="es-ES" sz="1200" b="0" kern="1200" dirty="0" err="1"/>
            <a:t>eurorregião</a:t>
          </a:r>
          <a:r>
            <a:rPr lang="es-ES" sz="1200" b="0" kern="1200" dirty="0"/>
            <a:t> + ecológica e </a:t>
          </a:r>
          <a:r>
            <a:rPr lang="es-ES" sz="1200" b="0" kern="1200" dirty="0" err="1"/>
            <a:t>descarbonizada</a:t>
          </a:r>
          <a:r>
            <a:rPr lang="es-ES" sz="1200" b="0" kern="1200" dirty="0"/>
            <a:t> para enfrentar a </a:t>
          </a:r>
          <a:r>
            <a:rPr lang="es-ES" sz="1200" b="0" kern="1200" dirty="0" err="1"/>
            <a:t>alteração</a:t>
          </a:r>
          <a:r>
            <a:rPr lang="es-ES" sz="1200" b="0" kern="1200" dirty="0"/>
            <a:t> climática global</a:t>
          </a:r>
        </a:p>
      </dsp:txBody>
      <dsp:txXfrm rot="-5400000">
        <a:off x="1848668" y="3590838"/>
        <a:ext cx="1159348" cy="13325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D7A17-67C7-48DA-BACC-9799513C2986}">
      <dsp:nvSpPr>
        <dsp:cNvPr id="0" name=""/>
        <dsp:cNvSpPr/>
      </dsp:nvSpPr>
      <dsp:spPr>
        <a:xfrm>
          <a:off x="1531913" y="332741"/>
          <a:ext cx="4515393" cy="4515393"/>
        </a:xfrm>
        <a:prstGeom prst="pie">
          <a:avLst>
            <a:gd name="adj1" fmla="val 16200000"/>
            <a:gd name="adj2" fmla="val 2052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b="1" i="0" kern="1200" dirty="0"/>
            <a:t>Uma Europa + competitiva e + inteligente</a:t>
          </a:r>
          <a:endParaRPr lang="es-ES" sz="800" b="1" kern="1200" dirty="0"/>
        </a:p>
      </dsp:txBody>
      <dsp:txXfrm>
        <a:off x="3887444" y="1091757"/>
        <a:ext cx="1451376" cy="967584"/>
      </dsp:txXfrm>
    </dsp:sp>
    <dsp:sp modelId="{A6CF1EE7-A7F3-4EEE-9F6B-28F9A4C738BB}">
      <dsp:nvSpPr>
        <dsp:cNvPr id="0" name=""/>
        <dsp:cNvSpPr/>
      </dsp:nvSpPr>
      <dsp:spPr>
        <a:xfrm>
          <a:off x="1570617" y="453151"/>
          <a:ext cx="4515393" cy="4515393"/>
        </a:xfrm>
        <a:prstGeom prst="pie">
          <a:avLst>
            <a:gd name="adj1" fmla="val 20520000"/>
            <a:gd name="adj2" fmla="val 32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b="1" i="0" kern="1200" dirty="0"/>
            <a:t>Uma Europa + verde</a:t>
          </a:r>
          <a:endParaRPr lang="es-ES" sz="800" b="1" kern="1200" dirty="0"/>
        </a:p>
      </dsp:txBody>
      <dsp:txXfrm>
        <a:off x="4478745" y="2516256"/>
        <a:ext cx="1343867" cy="1075093"/>
      </dsp:txXfrm>
    </dsp:sp>
    <dsp:sp modelId="{39790089-1EB6-4C93-ABEA-C23771AC5E5D}">
      <dsp:nvSpPr>
        <dsp:cNvPr id="0" name=""/>
        <dsp:cNvSpPr/>
      </dsp:nvSpPr>
      <dsp:spPr>
        <a:xfrm>
          <a:off x="1468483" y="527333"/>
          <a:ext cx="4515393" cy="4515393"/>
        </a:xfrm>
        <a:prstGeom prst="pie">
          <a:avLst>
            <a:gd name="adj1" fmla="val 3240000"/>
            <a:gd name="adj2" fmla="val 756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b="1" i="0" kern="1200"/>
            <a:t>Uma Europa + conectada, através do reforço da mobilidade</a:t>
          </a:r>
          <a:endParaRPr lang="es-ES" sz="800" b="1" kern="1200" dirty="0"/>
        </a:p>
      </dsp:txBody>
      <dsp:txXfrm>
        <a:off x="3081123" y="3698859"/>
        <a:ext cx="1290112" cy="1182602"/>
      </dsp:txXfrm>
    </dsp:sp>
    <dsp:sp modelId="{6F2CB970-E69E-427E-8734-0A8CA6D7BFBB}">
      <dsp:nvSpPr>
        <dsp:cNvPr id="0" name=""/>
        <dsp:cNvSpPr/>
      </dsp:nvSpPr>
      <dsp:spPr>
        <a:xfrm>
          <a:off x="1366349" y="453151"/>
          <a:ext cx="4515393" cy="4515393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b="1" i="0" kern="1200" dirty="0"/>
            <a:t>Uma Europa + social e inclusiva</a:t>
          </a:r>
          <a:endParaRPr lang="es-ES" sz="800" b="1" kern="1200" dirty="0"/>
        </a:p>
      </dsp:txBody>
      <dsp:txXfrm>
        <a:off x="1629747" y="2516256"/>
        <a:ext cx="1343867" cy="1075093"/>
      </dsp:txXfrm>
    </dsp:sp>
    <dsp:sp modelId="{6756F333-97AE-4A2A-B9CB-3D0479A43FD3}">
      <dsp:nvSpPr>
        <dsp:cNvPr id="0" name=""/>
        <dsp:cNvSpPr/>
      </dsp:nvSpPr>
      <dsp:spPr>
        <a:xfrm>
          <a:off x="1405052" y="332741"/>
          <a:ext cx="4515393" cy="4515393"/>
        </a:xfrm>
        <a:prstGeom prst="pie">
          <a:avLst>
            <a:gd name="adj1" fmla="val 1188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b="1" i="0" kern="1200" dirty="0"/>
            <a:t>Uma Europa + próxima dos cidadãos, através do fomento do desenvolvimento sustentável e integrado de todos os tipos de territórios e das iniciativas locais</a:t>
          </a:r>
          <a:endParaRPr lang="es-ES" sz="800" b="1" kern="1200" dirty="0"/>
        </a:p>
      </dsp:txBody>
      <dsp:txXfrm>
        <a:off x="2113539" y="1091757"/>
        <a:ext cx="1451376" cy="967584"/>
      </dsp:txXfrm>
    </dsp:sp>
    <dsp:sp modelId="{8EF96A62-F19B-4290-8151-D01261D3ADA6}">
      <dsp:nvSpPr>
        <dsp:cNvPr id="0" name=""/>
        <dsp:cNvSpPr/>
      </dsp:nvSpPr>
      <dsp:spPr>
        <a:xfrm>
          <a:off x="1252176" y="53217"/>
          <a:ext cx="5074441" cy="507444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609EC-9887-47E9-A3CB-68A07498C9B6}">
      <dsp:nvSpPr>
        <dsp:cNvPr id="0" name=""/>
        <dsp:cNvSpPr/>
      </dsp:nvSpPr>
      <dsp:spPr>
        <a:xfrm>
          <a:off x="1291405" y="173587"/>
          <a:ext cx="5074441" cy="507444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2FEF5-3388-4F84-A4F1-121472034A4A}">
      <dsp:nvSpPr>
        <dsp:cNvPr id="0" name=""/>
        <dsp:cNvSpPr/>
      </dsp:nvSpPr>
      <dsp:spPr>
        <a:xfrm>
          <a:off x="1188959" y="247996"/>
          <a:ext cx="5074441" cy="507444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E8FA3-3437-431C-AA21-8B6C6D445803}">
      <dsp:nvSpPr>
        <dsp:cNvPr id="0" name=""/>
        <dsp:cNvSpPr/>
      </dsp:nvSpPr>
      <dsp:spPr>
        <a:xfrm>
          <a:off x="1086513" y="173587"/>
          <a:ext cx="5074441" cy="507444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2F1E0-B7AC-4BBB-BA40-1CBD5CD3CFAC}">
      <dsp:nvSpPr>
        <dsp:cNvPr id="0" name=""/>
        <dsp:cNvSpPr/>
      </dsp:nvSpPr>
      <dsp:spPr>
        <a:xfrm>
          <a:off x="1125741" y="53217"/>
          <a:ext cx="5074441" cy="507444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BC6D8-8E8E-4594-8191-236AACB4A083}">
      <dsp:nvSpPr>
        <dsp:cNvPr id="0" name=""/>
        <dsp:cNvSpPr/>
      </dsp:nvSpPr>
      <dsp:spPr>
        <a:xfrm rot="5400000">
          <a:off x="3279389" y="128507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 err="1"/>
            <a:t>Regulamento</a:t>
          </a:r>
          <a:r>
            <a:rPr lang="es-ES" sz="1200" b="0" kern="1200" dirty="0"/>
            <a:t> 2021/1059 (INTERREG): </a:t>
          </a:r>
          <a:r>
            <a:rPr lang="es-ES" sz="1200" b="0" kern="1200" dirty="0" err="1"/>
            <a:t>governança</a:t>
          </a:r>
          <a:r>
            <a:rPr lang="es-ES" sz="1200" b="0" kern="1200" dirty="0"/>
            <a:t>, </a:t>
          </a:r>
          <a:r>
            <a:rPr lang="es-ES" sz="1200" b="0" kern="1200" dirty="0" err="1"/>
            <a:t>capacidade</a:t>
          </a:r>
          <a:r>
            <a:rPr lang="es-ES" sz="1200" b="0" kern="1200" dirty="0"/>
            <a:t> institucional, etc.</a:t>
          </a:r>
        </a:p>
      </dsp:txBody>
      <dsp:txXfrm rot="-5400000">
        <a:off x="3667693" y="304357"/>
        <a:ext cx="1159348" cy="1332583"/>
      </dsp:txXfrm>
    </dsp:sp>
    <dsp:sp modelId="{A0B55577-166B-45AF-B62B-6857ED99F9CB}">
      <dsp:nvSpPr>
        <dsp:cNvPr id="0" name=""/>
        <dsp:cNvSpPr/>
      </dsp:nvSpPr>
      <dsp:spPr>
        <a:xfrm>
          <a:off x="648070" y="403243"/>
          <a:ext cx="863800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UE</a:t>
          </a:r>
        </a:p>
      </dsp:txBody>
      <dsp:txXfrm>
        <a:off x="648070" y="403243"/>
        <a:ext cx="863800" cy="1161574"/>
      </dsp:txXfrm>
    </dsp:sp>
    <dsp:sp modelId="{D4416F81-8B25-489F-8E7B-BEBC4ED1A83C}">
      <dsp:nvSpPr>
        <dsp:cNvPr id="0" name=""/>
        <dsp:cNvSpPr/>
      </dsp:nvSpPr>
      <dsp:spPr>
        <a:xfrm rot="5400000">
          <a:off x="1460364" y="128507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Agenda territorial 2030 </a:t>
          </a:r>
          <a:r>
            <a:rPr lang="es-ES" sz="1200" b="0" i="0" kern="1200" dirty="0"/>
            <a:t>(2020)</a:t>
          </a:r>
          <a:r>
            <a:rPr lang="es-ES" sz="1200" b="0" kern="1200" dirty="0"/>
            <a:t>: «Europa verde e justa»</a:t>
          </a:r>
        </a:p>
      </dsp:txBody>
      <dsp:txXfrm rot="-5400000">
        <a:off x="1848668" y="304357"/>
        <a:ext cx="1159348" cy="1332583"/>
      </dsp:txXfrm>
    </dsp:sp>
    <dsp:sp modelId="{B2161F10-2FB2-4E65-8284-990ABBF37120}">
      <dsp:nvSpPr>
        <dsp:cNvPr id="0" name=""/>
        <dsp:cNvSpPr/>
      </dsp:nvSpPr>
      <dsp:spPr>
        <a:xfrm rot="5400000">
          <a:off x="2366392" y="177174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1" kern="1200" dirty="0"/>
            <a:t>Est. Comum de </a:t>
          </a:r>
          <a:r>
            <a:rPr lang="pt-BR" sz="1200" b="0" i="1" kern="1200" dirty="0" err="1"/>
            <a:t>Desenvolvi-mento</a:t>
          </a:r>
          <a:r>
            <a:rPr lang="pt-BR" sz="1200" b="0" i="1" kern="1200" dirty="0"/>
            <a:t> </a:t>
          </a:r>
          <a:r>
            <a:rPr lang="pt-BR" sz="1200" b="0" i="1" kern="1200" dirty="0" err="1"/>
            <a:t>Trans-fronteiriço</a:t>
          </a:r>
          <a:r>
            <a:rPr lang="pt-BR" sz="1200" b="0" i="1" kern="1200" dirty="0"/>
            <a:t> </a:t>
          </a:r>
          <a:r>
            <a:rPr lang="pt-BR" sz="1200" b="0" i="0" kern="1200" dirty="0"/>
            <a:t>(2020): mobilidade, serviços, meio ambiente</a:t>
          </a:r>
          <a:endParaRPr lang="es-ES" sz="1200" b="0" i="1" kern="1200" dirty="0"/>
        </a:p>
      </dsp:txBody>
      <dsp:txXfrm rot="-5400000">
        <a:off x="2754696" y="1947598"/>
        <a:ext cx="1159348" cy="1332583"/>
      </dsp:txXfrm>
    </dsp:sp>
    <dsp:sp modelId="{A6174C8C-3700-4FEE-BFBB-848EA2525DC5}">
      <dsp:nvSpPr>
        <dsp:cNvPr id="0" name=""/>
        <dsp:cNvSpPr/>
      </dsp:nvSpPr>
      <dsp:spPr>
        <a:xfrm>
          <a:off x="331700" y="2033102"/>
          <a:ext cx="2090833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 err="1"/>
            <a:t>Fronteira</a:t>
          </a:r>
          <a:r>
            <a:rPr lang="es-ES" sz="1200" b="0" kern="1200" dirty="0"/>
            <a:t> hispano-portuguesa</a:t>
          </a:r>
        </a:p>
      </dsp:txBody>
      <dsp:txXfrm>
        <a:off x="331700" y="2033102"/>
        <a:ext cx="2090833" cy="1161574"/>
      </dsp:txXfrm>
    </dsp:sp>
    <dsp:sp modelId="{94C79BA2-286F-4480-98BC-760BD14683C9}">
      <dsp:nvSpPr>
        <dsp:cNvPr id="0" name=""/>
        <dsp:cNvSpPr/>
      </dsp:nvSpPr>
      <dsp:spPr>
        <a:xfrm rot="5400000">
          <a:off x="4185417" y="177174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1" kern="1200" dirty="0"/>
            <a:t>Est. de </a:t>
          </a:r>
          <a:r>
            <a:rPr lang="pt-BR" sz="1200" b="0" i="1" kern="1200" dirty="0" err="1"/>
            <a:t>Susten-tabilidade</a:t>
          </a:r>
          <a:r>
            <a:rPr lang="pt-BR" sz="1200" b="0" i="1" kern="1200" dirty="0"/>
            <a:t> do </a:t>
          </a:r>
          <a:r>
            <a:rPr lang="pt-BR" sz="1200" b="0" i="1" kern="1200" dirty="0" err="1"/>
            <a:t>Turism</a:t>
          </a:r>
          <a:r>
            <a:rPr lang="pt-BR" sz="1200" b="0" i="1" kern="1200" dirty="0"/>
            <a:t> </a:t>
          </a:r>
          <a:r>
            <a:rPr lang="pt-BR" sz="1200" b="0" i="1" kern="1200" dirty="0" err="1"/>
            <a:t>Trans-fronteiriço</a:t>
          </a:r>
          <a:r>
            <a:rPr lang="pt-BR" sz="1200" b="0" i="1" kern="1200" dirty="0"/>
            <a:t> 2022-2024 </a:t>
          </a:r>
          <a:r>
            <a:rPr lang="pt-BR" sz="1200" b="0" i="0" kern="1200" dirty="0"/>
            <a:t>(2022): sustentabilidade e património cultural e natural</a:t>
          </a:r>
          <a:endParaRPr lang="es-ES" sz="1200" b="0" kern="1200" dirty="0"/>
        </a:p>
      </dsp:txBody>
      <dsp:txXfrm rot="-5400000">
        <a:off x="4573721" y="1947598"/>
        <a:ext cx="1159348" cy="1332583"/>
      </dsp:txXfrm>
    </dsp:sp>
    <dsp:sp modelId="{FD6C8DB8-20BF-4D45-8069-470D5EB49518}">
      <dsp:nvSpPr>
        <dsp:cNvPr id="0" name=""/>
        <dsp:cNvSpPr/>
      </dsp:nvSpPr>
      <dsp:spPr>
        <a:xfrm rot="5400000">
          <a:off x="3279389" y="341498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Catálogo das </a:t>
          </a:r>
          <a:r>
            <a:rPr lang="es-ES" sz="1200" b="0" i="1" kern="1200" dirty="0" err="1"/>
            <a:t>Paisaxes</a:t>
          </a:r>
          <a:r>
            <a:rPr lang="es-ES" sz="1200" b="0" i="1" kern="1200" dirty="0"/>
            <a:t> de Gal. </a:t>
          </a:r>
          <a:r>
            <a:rPr lang="es-ES" sz="1200" b="0" kern="1200" dirty="0"/>
            <a:t>(Decreto 160/2016) e </a:t>
          </a:r>
          <a:r>
            <a:rPr lang="es-ES" sz="1200" b="0" i="1" kern="1200" dirty="0"/>
            <a:t>Directrices da </a:t>
          </a:r>
          <a:r>
            <a:rPr lang="es-ES" sz="1200" b="0" i="1" kern="1200" dirty="0" err="1"/>
            <a:t>Paisaxe</a:t>
          </a:r>
          <a:r>
            <a:rPr lang="es-ES" sz="1200" b="0" i="1" kern="1200" dirty="0"/>
            <a:t> de Gal. </a:t>
          </a:r>
          <a:r>
            <a:rPr lang="es-ES" sz="1200" b="0" kern="1200" dirty="0"/>
            <a:t>(Decreto 238/2020)</a:t>
          </a:r>
        </a:p>
      </dsp:txBody>
      <dsp:txXfrm rot="-5400000">
        <a:off x="3667693" y="3590838"/>
        <a:ext cx="1159348" cy="1332583"/>
      </dsp:txXfrm>
    </dsp:sp>
    <dsp:sp modelId="{C3733E50-3FA2-47A9-B533-9334A9F651A3}">
      <dsp:nvSpPr>
        <dsp:cNvPr id="0" name=""/>
        <dsp:cNvSpPr/>
      </dsp:nvSpPr>
      <dsp:spPr>
        <a:xfrm>
          <a:off x="504049" y="3643598"/>
          <a:ext cx="1007821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F78FFA-4534-4805-B8A8-45CFE7EF8383}">
      <dsp:nvSpPr>
        <dsp:cNvPr id="0" name=""/>
        <dsp:cNvSpPr/>
      </dsp:nvSpPr>
      <dsp:spPr>
        <a:xfrm rot="5400000">
          <a:off x="1460364" y="341498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PIC 2021-2027 </a:t>
          </a:r>
          <a:r>
            <a:rPr lang="es-ES" sz="1200" b="0" kern="1200" dirty="0"/>
            <a:t>(2021): </a:t>
          </a:r>
          <a:r>
            <a:rPr lang="es-ES" sz="1200" b="0" kern="1200" dirty="0" err="1"/>
            <a:t>eurorregião</a:t>
          </a:r>
          <a:r>
            <a:rPr lang="es-ES" sz="1200" b="0" kern="1200" dirty="0"/>
            <a:t> + ecológica e </a:t>
          </a:r>
          <a:r>
            <a:rPr lang="es-ES" sz="1200" b="0" kern="1200" dirty="0" err="1"/>
            <a:t>descarbonizada</a:t>
          </a:r>
          <a:r>
            <a:rPr lang="es-ES" sz="1200" b="0" kern="1200" dirty="0"/>
            <a:t> para enfrentar a </a:t>
          </a:r>
          <a:r>
            <a:rPr lang="es-ES" sz="1200" b="0" kern="1200" dirty="0" err="1"/>
            <a:t>alteração</a:t>
          </a:r>
          <a:r>
            <a:rPr lang="es-ES" sz="1200" b="0" kern="1200" dirty="0"/>
            <a:t> climática global</a:t>
          </a:r>
        </a:p>
      </dsp:txBody>
      <dsp:txXfrm rot="-5400000">
        <a:off x="1848668" y="3590838"/>
        <a:ext cx="1159348" cy="13325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7EB0D-F61E-4D2B-BC62-2453053F0738}">
      <dsp:nvSpPr>
        <dsp:cNvPr id="0" name=""/>
        <dsp:cNvSpPr/>
      </dsp:nvSpPr>
      <dsp:spPr>
        <a:xfrm>
          <a:off x="1549363" y="598857"/>
          <a:ext cx="4102072" cy="4102072"/>
        </a:xfrm>
        <a:prstGeom prst="blockArc">
          <a:avLst>
            <a:gd name="adj1" fmla="val 12600000"/>
            <a:gd name="adj2" fmla="val 16200000"/>
            <a:gd name="adj3" fmla="val 451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5C1EE-0961-4605-B7F2-AAE43968D270}">
      <dsp:nvSpPr>
        <dsp:cNvPr id="0" name=""/>
        <dsp:cNvSpPr/>
      </dsp:nvSpPr>
      <dsp:spPr>
        <a:xfrm>
          <a:off x="1549363" y="598857"/>
          <a:ext cx="4102072" cy="4102072"/>
        </a:xfrm>
        <a:prstGeom prst="blockArc">
          <a:avLst>
            <a:gd name="adj1" fmla="val 9000000"/>
            <a:gd name="adj2" fmla="val 12600000"/>
            <a:gd name="adj3" fmla="val 451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47FAF-16C7-41AD-89BB-716F53730D4E}">
      <dsp:nvSpPr>
        <dsp:cNvPr id="0" name=""/>
        <dsp:cNvSpPr/>
      </dsp:nvSpPr>
      <dsp:spPr>
        <a:xfrm>
          <a:off x="1549363" y="598857"/>
          <a:ext cx="4102072" cy="4102072"/>
        </a:xfrm>
        <a:prstGeom prst="blockArc">
          <a:avLst>
            <a:gd name="adj1" fmla="val 5400000"/>
            <a:gd name="adj2" fmla="val 9000000"/>
            <a:gd name="adj3" fmla="val 451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C80F6-3766-4D5F-AD5E-6E8846D58B5C}">
      <dsp:nvSpPr>
        <dsp:cNvPr id="0" name=""/>
        <dsp:cNvSpPr/>
      </dsp:nvSpPr>
      <dsp:spPr>
        <a:xfrm>
          <a:off x="1549363" y="598857"/>
          <a:ext cx="4102072" cy="4102072"/>
        </a:xfrm>
        <a:prstGeom prst="blockArc">
          <a:avLst>
            <a:gd name="adj1" fmla="val 1800000"/>
            <a:gd name="adj2" fmla="val 5400000"/>
            <a:gd name="adj3" fmla="val 451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5D3E9-878B-4440-A746-6E3AF742CEE1}">
      <dsp:nvSpPr>
        <dsp:cNvPr id="0" name=""/>
        <dsp:cNvSpPr/>
      </dsp:nvSpPr>
      <dsp:spPr>
        <a:xfrm>
          <a:off x="1549363" y="598857"/>
          <a:ext cx="4102072" cy="4102072"/>
        </a:xfrm>
        <a:prstGeom prst="blockArc">
          <a:avLst>
            <a:gd name="adj1" fmla="val 19800000"/>
            <a:gd name="adj2" fmla="val 1800000"/>
            <a:gd name="adj3" fmla="val 451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8A8AA-2012-4D2A-85E1-3550C17C2FED}">
      <dsp:nvSpPr>
        <dsp:cNvPr id="0" name=""/>
        <dsp:cNvSpPr/>
      </dsp:nvSpPr>
      <dsp:spPr>
        <a:xfrm>
          <a:off x="1549363" y="598857"/>
          <a:ext cx="4102072" cy="4102072"/>
        </a:xfrm>
        <a:prstGeom prst="blockArc">
          <a:avLst>
            <a:gd name="adj1" fmla="val 16200000"/>
            <a:gd name="adj2" fmla="val 19800000"/>
            <a:gd name="adj3" fmla="val 451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40937-BCEC-416E-B031-DD4FCF7EFE51}">
      <dsp:nvSpPr>
        <dsp:cNvPr id="0" name=""/>
        <dsp:cNvSpPr/>
      </dsp:nvSpPr>
      <dsp:spPr>
        <a:xfrm>
          <a:off x="2680961" y="1730455"/>
          <a:ext cx="1838876" cy="1838876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POCTEP 2021-2027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/>
            <a:t>Prioridade</a:t>
          </a:r>
          <a:r>
            <a:rPr lang="es-ES" sz="1900" b="1" kern="1200" dirty="0"/>
            <a:t> </a:t>
          </a:r>
          <a:r>
            <a:rPr lang="es-ES" sz="4200" b="1" kern="1200" dirty="0"/>
            <a:t>6</a:t>
          </a:r>
        </a:p>
      </dsp:txBody>
      <dsp:txXfrm>
        <a:off x="2950258" y="1999752"/>
        <a:ext cx="1300282" cy="1300282"/>
      </dsp:txXfrm>
    </dsp:sp>
    <dsp:sp modelId="{74DD2008-ADA6-4E6A-AFA7-F8908C65641B}">
      <dsp:nvSpPr>
        <dsp:cNvPr id="0" name=""/>
        <dsp:cNvSpPr/>
      </dsp:nvSpPr>
      <dsp:spPr>
        <a:xfrm>
          <a:off x="2956793" y="1590"/>
          <a:ext cx="1287213" cy="1287213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Conserva-</a:t>
          </a:r>
          <a:r>
            <a:rPr lang="es-ES" sz="1400" kern="1200" dirty="0" err="1"/>
            <a:t>ção</a:t>
          </a:r>
          <a:r>
            <a:rPr lang="es-ES" sz="1400" kern="1200" dirty="0"/>
            <a:t> e </a:t>
          </a:r>
          <a:r>
            <a:rPr lang="es-ES" sz="1400" kern="1200" dirty="0" err="1"/>
            <a:t>proteção</a:t>
          </a:r>
          <a:r>
            <a:rPr lang="es-ES" sz="1400" kern="1200" dirty="0"/>
            <a:t> do ambiente</a:t>
          </a:r>
        </a:p>
      </dsp:txBody>
      <dsp:txXfrm>
        <a:off x="3145301" y="190098"/>
        <a:ext cx="910197" cy="910197"/>
      </dsp:txXfrm>
    </dsp:sp>
    <dsp:sp modelId="{10A5A7BF-59AF-4749-BB14-DCE47B757761}">
      <dsp:nvSpPr>
        <dsp:cNvPr id="0" name=""/>
        <dsp:cNvSpPr/>
      </dsp:nvSpPr>
      <dsp:spPr>
        <a:xfrm>
          <a:off x="4692911" y="1003938"/>
          <a:ext cx="1287213" cy="1287213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noProof="0" dirty="0"/>
            <a:t>Economia sustenta-</a:t>
          </a:r>
          <a:r>
            <a:rPr lang="pt-BR" sz="1400" kern="1200" noProof="0" dirty="0" err="1"/>
            <a:t>vel.Desen</a:t>
          </a:r>
          <a:r>
            <a:rPr lang="pt-BR" sz="1400" kern="1200" noProof="0" dirty="0"/>
            <a:t>-volvi-mento</a:t>
          </a:r>
        </a:p>
      </dsp:txBody>
      <dsp:txXfrm>
        <a:off x="4881419" y="1192446"/>
        <a:ext cx="910197" cy="910197"/>
      </dsp:txXfrm>
    </dsp:sp>
    <dsp:sp modelId="{44774606-5D41-46F5-B3D7-0B46162EBE00}">
      <dsp:nvSpPr>
        <dsp:cNvPr id="0" name=""/>
        <dsp:cNvSpPr/>
      </dsp:nvSpPr>
      <dsp:spPr>
        <a:xfrm>
          <a:off x="4692911" y="3008635"/>
          <a:ext cx="1287213" cy="1287213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Turismo</a:t>
          </a:r>
        </a:p>
      </dsp:txBody>
      <dsp:txXfrm>
        <a:off x="4881419" y="3197143"/>
        <a:ext cx="910197" cy="910197"/>
      </dsp:txXfrm>
    </dsp:sp>
    <dsp:sp modelId="{5A572090-AFC8-4930-968D-0409E1A4AAF1}">
      <dsp:nvSpPr>
        <dsp:cNvPr id="0" name=""/>
        <dsp:cNvSpPr/>
      </dsp:nvSpPr>
      <dsp:spPr>
        <a:xfrm>
          <a:off x="2956793" y="4010983"/>
          <a:ext cx="1287213" cy="1287213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Gestão</a:t>
          </a:r>
          <a:r>
            <a:rPr lang="es-ES" sz="1400" kern="1200" dirty="0"/>
            <a:t> de riscos e </a:t>
          </a:r>
          <a:r>
            <a:rPr lang="es-ES" sz="1400" kern="1200" dirty="0" err="1"/>
            <a:t>alterações</a:t>
          </a:r>
          <a:r>
            <a:rPr lang="es-ES" sz="1400" kern="1200" dirty="0"/>
            <a:t> climáticas</a:t>
          </a:r>
        </a:p>
      </dsp:txBody>
      <dsp:txXfrm>
        <a:off x="3145301" y="4199491"/>
        <a:ext cx="910197" cy="910197"/>
      </dsp:txXfrm>
    </dsp:sp>
    <dsp:sp modelId="{FB0C8B59-DDFE-4C07-B2CA-220FDE84D2A0}">
      <dsp:nvSpPr>
        <dsp:cNvPr id="0" name=""/>
        <dsp:cNvSpPr/>
      </dsp:nvSpPr>
      <dsp:spPr>
        <a:xfrm>
          <a:off x="1220675" y="3008635"/>
          <a:ext cx="1287213" cy="1287213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Cultura e patrimonio</a:t>
          </a:r>
        </a:p>
      </dsp:txBody>
      <dsp:txXfrm>
        <a:off x="1409183" y="3197143"/>
        <a:ext cx="910197" cy="910197"/>
      </dsp:txXfrm>
    </dsp:sp>
    <dsp:sp modelId="{370AC098-5888-4C66-8C25-B006E8A79EC8}">
      <dsp:nvSpPr>
        <dsp:cNvPr id="0" name=""/>
        <dsp:cNvSpPr/>
      </dsp:nvSpPr>
      <dsp:spPr>
        <a:xfrm>
          <a:off x="1220675" y="1003938"/>
          <a:ext cx="1287213" cy="1287213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Serviços</a:t>
          </a:r>
          <a:r>
            <a:rPr lang="es-ES" sz="1400" kern="1200" dirty="0"/>
            <a:t> </a:t>
          </a:r>
          <a:r>
            <a:rPr lang="es-ES" sz="1400" kern="1200" dirty="0" err="1"/>
            <a:t>partilha</a:t>
          </a:r>
          <a:r>
            <a:rPr lang="es-ES" sz="1400" kern="1200" dirty="0"/>
            <a:t>-dos. </a:t>
          </a:r>
          <a:r>
            <a:rPr lang="es-ES" sz="1400" kern="1200" dirty="0" err="1"/>
            <a:t>Mobilidade</a:t>
          </a:r>
          <a:r>
            <a:rPr lang="es-ES" sz="1400" kern="1200" dirty="0"/>
            <a:t> </a:t>
          </a:r>
          <a:r>
            <a:rPr lang="es-ES" sz="1400" kern="1200" dirty="0" err="1"/>
            <a:t>transfront</a:t>
          </a:r>
          <a:r>
            <a:rPr lang="es-ES" sz="1400" kern="1200" dirty="0"/>
            <a:t>.</a:t>
          </a:r>
        </a:p>
      </dsp:txBody>
      <dsp:txXfrm>
        <a:off x="1409183" y="1192446"/>
        <a:ext cx="910197" cy="9101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BC6D8-8E8E-4594-8191-236AACB4A083}">
      <dsp:nvSpPr>
        <dsp:cNvPr id="0" name=""/>
        <dsp:cNvSpPr/>
      </dsp:nvSpPr>
      <dsp:spPr>
        <a:xfrm rot="5400000">
          <a:off x="3279389" y="128507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 err="1"/>
            <a:t>Regulamento</a:t>
          </a:r>
          <a:r>
            <a:rPr lang="es-ES" sz="1200" b="0" kern="1200" dirty="0"/>
            <a:t> 2021/1059 (INTERREG): </a:t>
          </a:r>
          <a:r>
            <a:rPr lang="es-ES" sz="1200" b="0" kern="1200" dirty="0" err="1"/>
            <a:t>governança</a:t>
          </a:r>
          <a:r>
            <a:rPr lang="es-ES" sz="1200" b="0" kern="1200" dirty="0"/>
            <a:t>, </a:t>
          </a:r>
          <a:r>
            <a:rPr lang="es-ES" sz="1200" b="0" kern="1200" dirty="0" err="1"/>
            <a:t>capacidade</a:t>
          </a:r>
          <a:r>
            <a:rPr lang="es-ES" sz="1200" b="0" kern="1200" dirty="0"/>
            <a:t> institucional, etc.</a:t>
          </a:r>
        </a:p>
      </dsp:txBody>
      <dsp:txXfrm rot="-5400000">
        <a:off x="3667693" y="304357"/>
        <a:ext cx="1159348" cy="1332583"/>
      </dsp:txXfrm>
    </dsp:sp>
    <dsp:sp modelId="{A0B55577-166B-45AF-B62B-6857ED99F9CB}">
      <dsp:nvSpPr>
        <dsp:cNvPr id="0" name=""/>
        <dsp:cNvSpPr/>
      </dsp:nvSpPr>
      <dsp:spPr>
        <a:xfrm>
          <a:off x="648070" y="403243"/>
          <a:ext cx="863800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UE</a:t>
          </a:r>
        </a:p>
      </dsp:txBody>
      <dsp:txXfrm>
        <a:off x="648070" y="403243"/>
        <a:ext cx="863800" cy="1161574"/>
      </dsp:txXfrm>
    </dsp:sp>
    <dsp:sp modelId="{D4416F81-8B25-489F-8E7B-BEBC4ED1A83C}">
      <dsp:nvSpPr>
        <dsp:cNvPr id="0" name=""/>
        <dsp:cNvSpPr/>
      </dsp:nvSpPr>
      <dsp:spPr>
        <a:xfrm rot="5400000">
          <a:off x="1460364" y="128507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Agenda territorial 2030 </a:t>
          </a:r>
          <a:r>
            <a:rPr lang="es-ES" sz="1200" b="0" i="0" kern="1200" dirty="0"/>
            <a:t>(2020)</a:t>
          </a:r>
          <a:r>
            <a:rPr lang="es-ES" sz="1200" b="0" kern="1200" dirty="0"/>
            <a:t>: «Europa verde e justa»</a:t>
          </a:r>
        </a:p>
      </dsp:txBody>
      <dsp:txXfrm rot="-5400000">
        <a:off x="1848668" y="304357"/>
        <a:ext cx="1159348" cy="1332583"/>
      </dsp:txXfrm>
    </dsp:sp>
    <dsp:sp modelId="{B2161F10-2FB2-4E65-8284-990ABBF37120}">
      <dsp:nvSpPr>
        <dsp:cNvPr id="0" name=""/>
        <dsp:cNvSpPr/>
      </dsp:nvSpPr>
      <dsp:spPr>
        <a:xfrm rot="5400000">
          <a:off x="2366392" y="177174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1" kern="1200" dirty="0"/>
            <a:t>Est. Comum de </a:t>
          </a:r>
          <a:r>
            <a:rPr lang="pt-BR" sz="1200" b="0" i="1" kern="1200" dirty="0" err="1"/>
            <a:t>Desenvolvi-mento</a:t>
          </a:r>
          <a:r>
            <a:rPr lang="pt-BR" sz="1200" b="0" i="1" kern="1200" dirty="0"/>
            <a:t> </a:t>
          </a:r>
          <a:r>
            <a:rPr lang="pt-BR" sz="1200" b="0" i="1" kern="1200" dirty="0" err="1"/>
            <a:t>Trans-fronteiriço</a:t>
          </a:r>
          <a:r>
            <a:rPr lang="pt-BR" sz="1200" b="0" i="1" kern="1200" dirty="0"/>
            <a:t> </a:t>
          </a:r>
          <a:r>
            <a:rPr lang="pt-BR" sz="1200" b="0" i="0" kern="1200" dirty="0"/>
            <a:t>(2020): mobilidade, serviços, meio ambiente</a:t>
          </a:r>
          <a:endParaRPr lang="es-ES" sz="1200" b="0" i="1" kern="1200" dirty="0"/>
        </a:p>
      </dsp:txBody>
      <dsp:txXfrm rot="-5400000">
        <a:off x="2754696" y="1947598"/>
        <a:ext cx="1159348" cy="1332583"/>
      </dsp:txXfrm>
    </dsp:sp>
    <dsp:sp modelId="{A6174C8C-3700-4FEE-BFBB-848EA2525DC5}">
      <dsp:nvSpPr>
        <dsp:cNvPr id="0" name=""/>
        <dsp:cNvSpPr/>
      </dsp:nvSpPr>
      <dsp:spPr>
        <a:xfrm>
          <a:off x="331700" y="2033102"/>
          <a:ext cx="2090833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 err="1"/>
            <a:t>Fronteira</a:t>
          </a:r>
          <a:r>
            <a:rPr lang="es-ES" sz="1200" b="0" kern="1200" dirty="0"/>
            <a:t> hispano-portuguesa</a:t>
          </a:r>
        </a:p>
      </dsp:txBody>
      <dsp:txXfrm>
        <a:off x="331700" y="2033102"/>
        <a:ext cx="2090833" cy="1161574"/>
      </dsp:txXfrm>
    </dsp:sp>
    <dsp:sp modelId="{94C79BA2-286F-4480-98BC-760BD14683C9}">
      <dsp:nvSpPr>
        <dsp:cNvPr id="0" name=""/>
        <dsp:cNvSpPr/>
      </dsp:nvSpPr>
      <dsp:spPr>
        <a:xfrm rot="5400000">
          <a:off x="4185417" y="177174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1" kern="1200" dirty="0"/>
            <a:t>Est. de </a:t>
          </a:r>
          <a:r>
            <a:rPr lang="pt-BR" sz="1200" b="0" i="1" kern="1200" dirty="0" err="1"/>
            <a:t>Susten-tabilidade</a:t>
          </a:r>
          <a:r>
            <a:rPr lang="pt-BR" sz="1200" b="0" i="1" kern="1200" dirty="0"/>
            <a:t> do </a:t>
          </a:r>
          <a:r>
            <a:rPr lang="pt-BR" sz="1200" b="0" i="1" kern="1200" dirty="0" err="1"/>
            <a:t>Turism</a:t>
          </a:r>
          <a:r>
            <a:rPr lang="pt-BR" sz="1200" b="0" i="1" kern="1200" dirty="0"/>
            <a:t> </a:t>
          </a:r>
          <a:r>
            <a:rPr lang="pt-BR" sz="1200" b="0" i="1" kern="1200" dirty="0" err="1"/>
            <a:t>Trans-fronteiriço</a:t>
          </a:r>
          <a:r>
            <a:rPr lang="pt-BR" sz="1200" b="0" i="1" kern="1200" dirty="0"/>
            <a:t> 2022-2024 </a:t>
          </a:r>
          <a:r>
            <a:rPr lang="pt-BR" sz="1200" b="0" i="0" kern="1200" dirty="0"/>
            <a:t>(2022): sustentabilidade e património cultural e natural</a:t>
          </a:r>
          <a:endParaRPr lang="es-ES" sz="1200" b="0" kern="1200" dirty="0"/>
        </a:p>
      </dsp:txBody>
      <dsp:txXfrm rot="-5400000">
        <a:off x="4573721" y="1947598"/>
        <a:ext cx="1159348" cy="1332583"/>
      </dsp:txXfrm>
    </dsp:sp>
    <dsp:sp modelId="{FD6C8DB8-20BF-4D45-8069-470D5EB49518}">
      <dsp:nvSpPr>
        <dsp:cNvPr id="0" name=""/>
        <dsp:cNvSpPr/>
      </dsp:nvSpPr>
      <dsp:spPr>
        <a:xfrm rot="5400000">
          <a:off x="3279389" y="341498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Catálogo das </a:t>
          </a:r>
          <a:r>
            <a:rPr lang="es-ES" sz="1200" b="0" i="1" kern="1200" dirty="0" err="1"/>
            <a:t>Paisaxes</a:t>
          </a:r>
          <a:r>
            <a:rPr lang="es-ES" sz="1200" b="0" i="1" kern="1200" dirty="0"/>
            <a:t> de Gal. </a:t>
          </a:r>
          <a:r>
            <a:rPr lang="es-ES" sz="1200" b="0" kern="1200" dirty="0"/>
            <a:t>(Decreto 160/2016) e </a:t>
          </a:r>
          <a:r>
            <a:rPr lang="es-ES" sz="1200" b="0" i="1" kern="1200" dirty="0"/>
            <a:t>Directrices da </a:t>
          </a:r>
          <a:r>
            <a:rPr lang="es-ES" sz="1200" b="0" i="1" kern="1200" dirty="0" err="1"/>
            <a:t>Paisaxe</a:t>
          </a:r>
          <a:r>
            <a:rPr lang="es-ES" sz="1200" b="0" i="1" kern="1200" dirty="0"/>
            <a:t> de Gal. </a:t>
          </a:r>
          <a:r>
            <a:rPr lang="es-ES" sz="1200" b="0" kern="1200" dirty="0"/>
            <a:t>(Decreto 238/2020)</a:t>
          </a:r>
        </a:p>
      </dsp:txBody>
      <dsp:txXfrm rot="-5400000">
        <a:off x="3667693" y="3590838"/>
        <a:ext cx="1159348" cy="1332583"/>
      </dsp:txXfrm>
    </dsp:sp>
    <dsp:sp modelId="{C3733E50-3FA2-47A9-B533-9334A9F651A3}">
      <dsp:nvSpPr>
        <dsp:cNvPr id="0" name=""/>
        <dsp:cNvSpPr/>
      </dsp:nvSpPr>
      <dsp:spPr>
        <a:xfrm>
          <a:off x="504049" y="3643598"/>
          <a:ext cx="1007821" cy="116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 err="1"/>
            <a:t>Eurorregião</a:t>
          </a:r>
          <a:r>
            <a:rPr lang="es-ES" sz="1200" b="0" kern="1200" dirty="0"/>
            <a:t> Galiza-Norte de Portugal</a:t>
          </a:r>
        </a:p>
      </dsp:txBody>
      <dsp:txXfrm>
        <a:off x="504049" y="3643598"/>
        <a:ext cx="1007821" cy="1161574"/>
      </dsp:txXfrm>
    </dsp:sp>
    <dsp:sp modelId="{8CF78FFA-4534-4805-B8A8-45CFE7EF8383}">
      <dsp:nvSpPr>
        <dsp:cNvPr id="0" name=""/>
        <dsp:cNvSpPr/>
      </dsp:nvSpPr>
      <dsp:spPr>
        <a:xfrm rot="5400000">
          <a:off x="1460364" y="3414988"/>
          <a:ext cx="1935957" cy="1684282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1" kern="1200" dirty="0"/>
            <a:t>PIC 2021-2027 </a:t>
          </a:r>
          <a:r>
            <a:rPr lang="es-ES" sz="1200" b="0" kern="1200" dirty="0"/>
            <a:t>(2021): </a:t>
          </a:r>
          <a:r>
            <a:rPr lang="es-ES" sz="1200" b="0" kern="1200" dirty="0" err="1"/>
            <a:t>eurorregião</a:t>
          </a:r>
          <a:r>
            <a:rPr lang="es-ES" sz="1200" b="0" kern="1200" dirty="0"/>
            <a:t> + ecológica e </a:t>
          </a:r>
          <a:r>
            <a:rPr lang="es-ES" sz="1200" b="0" kern="1200" dirty="0" err="1"/>
            <a:t>descarbonizada</a:t>
          </a:r>
          <a:r>
            <a:rPr lang="es-ES" sz="1200" b="0" kern="1200" dirty="0"/>
            <a:t> para enfrentar a </a:t>
          </a:r>
          <a:r>
            <a:rPr lang="es-ES" sz="1200" b="0" kern="1200" dirty="0" err="1"/>
            <a:t>alteração</a:t>
          </a:r>
          <a:r>
            <a:rPr lang="es-ES" sz="1200" b="0" kern="1200" dirty="0"/>
            <a:t> climática global</a:t>
          </a:r>
        </a:p>
      </dsp:txBody>
      <dsp:txXfrm rot="-5400000">
        <a:off x="1848668" y="3590838"/>
        <a:ext cx="1159348" cy="1332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83C286A9-C07B-41F8-9974-04EDDC565580}" type="datetimeFigureOut">
              <a:rPr lang="en-AU"/>
              <a:pPr>
                <a:defRPr/>
              </a:pPr>
              <a:t>28/7/23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0328204C-188C-47C6-9995-11E891D49979}" type="slidenum">
              <a:rPr lang="en-AU"/>
              <a:pPr>
                <a:defRPr/>
              </a:pPr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A5EC15E0-905F-4B49-8328-EDF0EFED6E92}" type="datetimeFigureOut">
              <a:rPr lang="en-AU"/>
              <a:pPr>
                <a:defRPr/>
              </a:pPr>
              <a:t>28/7/23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45303969-C932-4D3E-A5AA-E1CD1F1FB6D4}" type="slidenum">
              <a:rPr lang="en-AU"/>
              <a:pPr>
                <a:defRPr/>
              </a:pPr>
              <a:t>‹Nº›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4E8A3-1F8F-43D5-A138-378935CA54B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90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303969-C932-4D3E-A5AA-E1CD1F1FB6D4}" type="slidenum">
              <a:rPr lang="en-AU" smtClean="0"/>
              <a:pPr>
                <a:defRPr/>
              </a:pPr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771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303969-C932-4D3E-A5AA-E1CD1F1FB6D4}" type="slidenum">
              <a:rPr lang="en-AU" smtClean="0"/>
              <a:pPr>
                <a:defRPr/>
              </a:pPr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05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303969-C932-4D3E-A5AA-E1CD1F1FB6D4}" type="slidenum">
              <a:rPr lang="en-AU" smtClean="0"/>
              <a:pPr>
                <a:defRPr/>
              </a:pPr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8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Blackstripandlogo.e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8"/>
          <a:stretch>
            <a:fillRect/>
          </a:stretch>
        </p:blipFill>
        <p:spPr bwMode="auto">
          <a:xfrm>
            <a:off x="-41275" y="112713"/>
            <a:ext cx="928846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1039901"/>
            <a:ext cx="9144000" cy="5824800"/>
          </a:xfrm>
          <a:solidFill>
            <a:schemeClr val="bg1">
              <a:lumMod val="75000"/>
            </a:schemeClr>
          </a:solidFill>
        </p:spPr>
        <p:txBody>
          <a:bodyPr rtlCol="0" anchor="ctr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AU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8" y="1342800"/>
            <a:ext cx="4716000" cy="1656000"/>
          </a:xfrm>
          <a:solidFill>
            <a:srgbClr val="ECE4CD">
              <a:alpha val="89804"/>
            </a:srgbClr>
          </a:solidFill>
          <a:ln>
            <a:noFill/>
          </a:ln>
        </p:spPr>
        <p:txBody>
          <a:bodyPr tIns="0" bIns="252000">
            <a:normAutofit/>
          </a:bodyPr>
          <a:lstStyle>
            <a:lvl1pPr marL="444500" indent="0" algn="l">
              <a:defRPr sz="34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636" y="2714400"/>
            <a:ext cx="4212000" cy="288000"/>
          </a:xfrm>
          <a:solidFill>
            <a:srgbClr val="000000">
              <a:alpha val="65098"/>
            </a:srgbClr>
          </a:solidFill>
          <a:ln>
            <a:noFill/>
          </a:ln>
        </p:spPr>
        <p:txBody>
          <a:bodyPr tIns="0" bIns="0" anchor="ctr">
            <a:normAutofit/>
          </a:bodyPr>
          <a:lstStyle>
            <a:lvl1pPr marL="104775" indent="0" algn="l">
              <a:buNone/>
              <a:defRPr sz="850" b="1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0" y="1036970"/>
            <a:ext cx="9144000" cy="306000"/>
          </a:xfrm>
          <a:solidFill>
            <a:srgbClr val="ECE4CD">
              <a:alpha val="89804"/>
            </a:srgbClr>
          </a:solidFill>
        </p:spPr>
        <p:txBody>
          <a:bodyPr rtlCol="0" anchor="ctr">
            <a:noAutofit/>
          </a:bodyPr>
          <a:lstStyle>
            <a:lvl1pPr marL="476250" indent="0" algn="l" defTabSz="914400" rtl="0" eaLnBrk="1" latinLnBrk="0" hangingPunct="1">
              <a:spcBef>
                <a:spcPts val="0"/>
              </a:spcBef>
              <a:buClr>
                <a:srgbClr val="1A1A1A"/>
              </a:buClr>
              <a:buFont typeface="Arial" pitchFamily="34" charset="0"/>
              <a:buNone/>
              <a:defRPr lang="en-US" sz="850" b="1" kern="1200" cap="all" baseline="0" dirty="0" smtClean="0">
                <a:solidFill>
                  <a:srgbClr val="1A1A1A"/>
                </a:solidFill>
                <a:latin typeface="+mj-lt"/>
                <a:ea typeface="+mj-ea"/>
                <a:cs typeface="Arial" pitchFamily="34" charset="0"/>
              </a:defRPr>
            </a:lvl1pPr>
            <a:lvl2pPr marL="476250" indent="0" algn="l" defTabSz="914400" rtl="0" eaLnBrk="1" latinLnBrk="0" hangingPunct="1">
              <a:spcBef>
                <a:spcPts val="0"/>
              </a:spcBef>
              <a:buClr>
                <a:srgbClr val="1A1A1A"/>
              </a:buClr>
              <a:buFont typeface="Arial" pitchFamily="34" charset="0"/>
              <a:buNone/>
              <a:defRPr lang="en-US" sz="10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2pPr>
            <a:lvl3pPr marL="476250" indent="0" algn="l" defTabSz="914400" rtl="0" eaLnBrk="1" latinLnBrk="0" hangingPunct="1">
              <a:spcBef>
                <a:spcPts val="0"/>
              </a:spcBef>
              <a:buClr>
                <a:srgbClr val="1A1A1A"/>
              </a:buClr>
              <a:buFont typeface="Arial" pitchFamily="34" charset="0"/>
              <a:buNone/>
              <a:defRPr lang="en-US" sz="10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3pPr>
            <a:lvl4pPr marL="476250" indent="0" algn="l" defTabSz="914400" rtl="0" eaLnBrk="1" latinLnBrk="0" hangingPunct="1">
              <a:spcBef>
                <a:spcPts val="0"/>
              </a:spcBef>
              <a:buClr>
                <a:srgbClr val="1A1A1A"/>
              </a:buClr>
              <a:buFont typeface="Arial" pitchFamily="34" charset="0"/>
              <a:buNone/>
              <a:defRPr lang="en-US" sz="10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4pPr>
            <a:lvl5pPr marL="476250" indent="0" algn="l" defTabSz="914400" rtl="0" eaLnBrk="1" latinLnBrk="0" hangingPunct="1">
              <a:spcBef>
                <a:spcPts val="0"/>
              </a:spcBef>
              <a:buClr>
                <a:srgbClr val="1A1A1A"/>
              </a:buClr>
              <a:buFont typeface="Arial" pitchFamily="34" charset="0"/>
              <a:buNone/>
              <a:defRPr lang="en-AU" sz="1000" b="0" kern="1200" cap="all" baseline="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0024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 Banne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 userDrawn="1"/>
        </p:nvSpPr>
        <p:spPr>
          <a:xfrm>
            <a:off x="0" y="0"/>
            <a:ext cx="9144000" cy="107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marL="444500" eaLnBrk="1" fontAlgn="auto" hangingPunct="1">
              <a:spcAft>
                <a:spcPts val="0"/>
              </a:spcAft>
              <a:defRPr/>
            </a:pPr>
            <a:endParaRPr lang="en-AU" sz="3400" b="1" dirty="0">
              <a:ea typeface="+mj-ea"/>
              <a:cs typeface="Arial" pitchFamily="34" charset="0"/>
            </a:endParaRPr>
          </a:p>
        </p:txBody>
      </p:sp>
      <p:pic>
        <p:nvPicPr>
          <p:cNvPr id="5" name="Picture 12" descr="Blackstripandlogo.e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8"/>
          <a:stretch>
            <a:fillRect/>
          </a:stretch>
        </p:blipFill>
        <p:spPr bwMode="auto">
          <a:xfrm>
            <a:off x="-41275" y="112713"/>
            <a:ext cx="928846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FB96E0F-B918-4BCB-BF57-0829FBB68CEB}" type="datetime1">
              <a:rPr lang="en-US"/>
              <a:pPr>
                <a:defRPr/>
              </a:pPr>
              <a:t>7/28/23</a:t>
            </a:fld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lang="en-AU" sz="8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 </a:t>
            </a:r>
            <a:fld id="{9F1531E8-FC6F-4C40-A821-CF0F206E260E}" type="slidenum">
              <a:rPr b="0">
                <a:cs typeface="Times New Roman" pitchFamily="18" charset="0"/>
              </a:rPr>
              <a:pPr>
                <a:defRPr/>
              </a:pPr>
              <a:t>‹Nº›</a:t>
            </a:fld>
            <a:endParaRPr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2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Strip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66A1FB09-A0A2-4E10-A9B4-7045B1F7D2F4}" type="datetime1">
              <a:rPr lang="en-US"/>
              <a:pPr>
                <a:defRPr/>
              </a:pPr>
              <a:t>7/28/23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9250" y="6473825"/>
            <a:ext cx="1944688" cy="365125"/>
          </a:xfrm>
        </p:spPr>
        <p:txBody>
          <a:bodyPr/>
          <a:lstStyle>
            <a:lvl1pPr algn="ctr">
              <a:defRPr sz="1000" dirty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lang="en-AU" sz="8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 </a:t>
            </a:r>
            <a:fld id="{52B6FD67-D1D3-4558-887B-5D04FF6F7BC8}" type="slidenum">
              <a:rPr b="0">
                <a:cs typeface="Times New Roman" pitchFamily="18" charset="0"/>
              </a:rPr>
              <a:pPr>
                <a:defRPr/>
              </a:pPr>
              <a:t>‹Nº›</a:t>
            </a:fld>
            <a:endParaRPr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1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2006"/>
            <a:ext cx="4040188" cy="37241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2006"/>
            <a:ext cx="4041775" cy="37241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DCC7-7B56-486D-9D95-FC2EF1FDA3AD}" type="datetime1">
              <a:rPr lang="en-US"/>
              <a:pPr>
                <a:defRPr/>
              </a:pPr>
              <a:t>7/28/23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 </a:t>
            </a:r>
            <a:fld id="{F75ECCB0-2585-4F16-B1A2-DD9CAA74D732}" type="slidenum">
              <a:rPr b="0">
                <a:cs typeface="Times New Roman" pitchFamily="18" charset="0"/>
              </a:rPr>
              <a:pPr>
                <a:defRPr/>
              </a:pPr>
              <a:t>‹Nº›</a:t>
            </a:fld>
            <a:endParaRPr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9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DFA2-048D-4AA5-ABC7-9796DF3B94AB}" type="datetime1">
              <a:rPr lang="en-US"/>
              <a:pPr>
                <a:defRPr/>
              </a:pPr>
              <a:t>7/28/23</a:t>
            </a:fld>
            <a:endParaRPr lang="en-A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 </a:t>
            </a:r>
            <a:fld id="{3490FFA2-3B27-4784-A2B4-978E3D0C2EBF}" type="slidenum">
              <a:rPr b="0">
                <a:cs typeface="Times New Roman" pitchFamily="18" charset="0"/>
              </a:rPr>
              <a:pPr>
                <a:defRPr/>
              </a:pPr>
              <a:t>‹Nº›</a:t>
            </a:fld>
            <a:endParaRPr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7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99DC-09A4-49CA-8C08-396B07F33BEA}" type="datetimeFigureOut">
              <a:rPr lang="es-ES" smtClean="0"/>
              <a:pPr/>
              <a:t>28/7/23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19E06-86F5-453F-BE10-D166012781F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92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63" y="6543675"/>
            <a:ext cx="9163051" cy="325438"/>
          </a:xfrm>
          <a:prstGeom prst="rect">
            <a:avLst/>
          </a:prstGeom>
          <a:solidFill>
            <a:srgbClr val="EC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/>
          <a:lstStyle/>
          <a:p>
            <a:pPr marL="67468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8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47675" y="17732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  <a:endParaRPr lang="en-AU" altLang="es-E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47675" y="2435225"/>
            <a:ext cx="822960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6473825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A9716307-8CDE-4517-B8EF-6D87500B1E21}" type="datetime1">
              <a:rPr lang="en-US"/>
              <a:pPr>
                <a:defRPr/>
              </a:pPr>
              <a:t>7/28/23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6375" y="6473825"/>
            <a:ext cx="1943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61463" cy="107950"/>
          </a:xfrm>
          <a:prstGeom prst="rect">
            <a:avLst/>
          </a:prstGeom>
          <a:solidFill>
            <a:srgbClr val="EC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/>
          <a:lstStyle/>
          <a:p>
            <a:pPr marL="6762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850" dirty="0">
              <a:latin typeface="+mj-lt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1850" y="6524625"/>
            <a:ext cx="431800" cy="314325"/>
          </a:xfrm>
          <a:prstGeom prst="rect">
            <a:avLst/>
          </a:prstGeom>
        </p:spPr>
        <p:txBody>
          <a:bodyPr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lang="en-AU" sz="85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  <a:sym typeface="Symbol"/>
              </a:defRPr>
            </a:lvl1pPr>
          </a:lstStyle>
          <a:p>
            <a:pPr>
              <a:defRPr/>
            </a:pPr>
            <a:r>
              <a:t> </a:t>
            </a:r>
            <a:fld id="{6037E881-B651-402C-8436-F1A5EE66700D}" type="slidenum">
              <a:rPr b="0">
                <a:cs typeface="Times New Roman" pitchFamily="18" charset="0"/>
              </a:rPr>
              <a:pPr>
                <a:defRPr/>
              </a:pPr>
              <a:t>‹Nº›</a:t>
            </a:fld>
            <a:endParaRPr b="0"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4" r:id="rId4"/>
    <p:sldLayoutId id="2147483665" r:id="rId5"/>
    <p:sldLayoutId id="2147483669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100" b="1" kern="1200">
          <a:solidFill>
            <a:srgbClr val="1A1A1A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100" b="1">
          <a:solidFill>
            <a:srgbClr val="1A1A1A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A1A1A"/>
        </a:buClr>
        <a:buFont typeface="Wingdings" panose="05000000000000000000" pitchFamily="2" charset="2"/>
        <a:buChar char=""/>
        <a:defRPr kern="1200">
          <a:solidFill>
            <a:srgbClr val="1A1A1A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A1A1A"/>
        </a:buClr>
        <a:buFont typeface="Arial" panose="020B0604020202020204" pitchFamily="34" charset="0"/>
        <a:buChar char="•"/>
        <a:defRPr kern="1200">
          <a:solidFill>
            <a:srgbClr val="1A1A1A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1A1A1A"/>
        </a:buClr>
        <a:buFont typeface="Arial" panose="020B0604020202020204" pitchFamily="34" charset="0"/>
        <a:buChar char="–"/>
        <a:defRPr sz="1200" kern="1200">
          <a:solidFill>
            <a:srgbClr val="1A1A1A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1A1A1A"/>
        </a:buClr>
        <a:buFont typeface="Arial" panose="020B0604020202020204" pitchFamily="34" charset="0"/>
        <a:buChar char="–"/>
        <a:defRPr sz="1200" kern="1200">
          <a:solidFill>
            <a:srgbClr val="1A1A1A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gi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eur-lex.europa.eu/legal-content/PT/TXT/PDF/?uri=CELEX:32021R1060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gif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5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629836" y="6046257"/>
            <a:ext cx="2376892" cy="4316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/>
          <a:stretch/>
        </p:blipFill>
        <p:spPr>
          <a:xfrm>
            <a:off x="0" y="1052736"/>
            <a:ext cx="9144000" cy="6353944"/>
          </a:xfrm>
          <a:prstGeom prst="rect">
            <a:avLst/>
          </a:prstGeom>
        </p:spPr>
      </p:pic>
      <p:pic>
        <p:nvPicPr>
          <p:cNvPr id="12" name="Imagen 4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59"/>
          <a:stretch/>
        </p:blipFill>
        <p:spPr bwMode="auto">
          <a:xfrm>
            <a:off x="3203848" y="5589240"/>
            <a:ext cx="1455812" cy="52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5"/>
          <p:cNvSpPr txBox="1">
            <a:spLocks noChangeArrowheads="1"/>
          </p:cNvSpPr>
          <p:nvPr/>
        </p:nvSpPr>
        <p:spPr bwMode="auto">
          <a:xfrm>
            <a:off x="325390" y="1377350"/>
            <a:ext cx="84950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200" b="1" dirty="0" err="1">
                <a:solidFill>
                  <a:schemeClr val="bg1"/>
                </a:solidFill>
              </a:rPr>
              <a:t>Revisitação</a:t>
            </a:r>
            <a:r>
              <a:rPr lang="es-ES" altLang="es-ES" sz="2200" b="1" dirty="0">
                <a:solidFill>
                  <a:schemeClr val="bg1"/>
                </a:solidFill>
              </a:rPr>
              <a:t> da </a:t>
            </a:r>
            <a:r>
              <a:rPr lang="es-ES" altLang="es-ES" sz="2200" b="1" dirty="0" err="1">
                <a:solidFill>
                  <a:schemeClr val="bg1"/>
                </a:solidFill>
              </a:rPr>
              <a:t>Estratégia</a:t>
            </a:r>
            <a:r>
              <a:rPr lang="es-ES" altLang="es-ES" sz="2200" b="1" dirty="0">
                <a:solidFill>
                  <a:schemeClr val="bg1"/>
                </a:solidFill>
              </a:rPr>
              <a:t> do Rio </a:t>
            </a:r>
            <a:r>
              <a:rPr lang="es-ES" altLang="es-ES" sz="2200" b="1" dirty="0" err="1">
                <a:solidFill>
                  <a:schemeClr val="bg1"/>
                </a:solidFill>
              </a:rPr>
              <a:t>Minho</a:t>
            </a:r>
            <a:r>
              <a:rPr lang="es-ES" altLang="es-ES" sz="2200" b="1" dirty="0">
                <a:solidFill>
                  <a:schemeClr val="bg1"/>
                </a:solidFill>
              </a:rPr>
              <a:t> </a:t>
            </a:r>
            <a:r>
              <a:rPr lang="es-ES" altLang="es-ES" sz="2200" b="1" dirty="0" err="1">
                <a:solidFill>
                  <a:schemeClr val="bg1"/>
                </a:solidFill>
              </a:rPr>
              <a:t>Transfronteiriço</a:t>
            </a:r>
            <a:r>
              <a:rPr lang="es-ES" altLang="es-ES" sz="2200" b="1" dirty="0">
                <a:solidFill>
                  <a:schemeClr val="bg1"/>
                </a:solidFill>
              </a:rPr>
              <a:t> 2030 </a:t>
            </a:r>
          </a:p>
          <a:p>
            <a:pPr algn="ctr" eaLnBrk="1" hangingPunct="1"/>
            <a:r>
              <a:rPr lang="es-ES" altLang="es-ES" sz="2200" b="1" dirty="0">
                <a:solidFill>
                  <a:schemeClr val="bg1"/>
                </a:solidFill>
              </a:rPr>
              <a:t>Revisión da </a:t>
            </a:r>
            <a:r>
              <a:rPr lang="es-ES" altLang="es-ES" sz="2200" b="1" dirty="0" err="1">
                <a:solidFill>
                  <a:schemeClr val="bg1"/>
                </a:solidFill>
              </a:rPr>
              <a:t>Estratexia</a:t>
            </a:r>
            <a:r>
              <a:rPr lang="es-ES" altLang="es-ES" sz="2200" b="1" dirty="0">
                <a:solidFill>
                  <a:schemeClr val="bg1"/>
                </a:solidFill>
              </a:rPr>
              <a:t> do Río Miño </a:t>
            </a:r>
            <a:r>
              <a:rPr lang="es-ES" altLang="es-ES" sz="2200" b="1" dirty="0" err="1">
                <a:solidFill>
                  <a:schemeClr val="bg1"/>
                </a:solidFill>
              </a:rPr>
              <a:t>Transfronteirizo</a:t>
            </a:r>
            <a:r>
              <a:rPr lang="es-ES" altLang="es-ES" sz="2200" b="1" dirty="0">
                <a:solidFill>
                  <a:schemeClr val="bg1"/>
                </a:solidFill>
              </a:rPr>
              <a:t> 2030</a:t>
            </a: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</p:txBody>
      </p:sp>
      <p:pic>
        <p:nvPicPr>
          <p:cNvPr id="14" name="Imagen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9" y="6053146"/>
            <a:ext cx="1455812" cy="63229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698" y="3501008"/>
            <a:ext cx="2311444" cy="10234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0745" y="4727457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Dr</a:t>
            </a:r>
            <a:r>
              <a:rPr lang="es-ES" altLang="es-ES" b="1" dirty="0">
                <a:solidFill>
                  <a:schemeClr val="bg1"/>
                </a:solidFill>
              </a:rPr>
              <a:t> Valerià Paül</a:t>
            </a:r>
          </a:p>
          <a:p>
            <a:pPr eaLnBrk="1" hangingPunct="1"/>
            <a:endParaRPr lang="es-ES" altLang="es-ES" b="1" dirty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Universidade</a:t>
            </a:r>
            <a:r>
              <a:rPr lang="es-ES" altLang="es-ES" b="1" dirty="0">
                <a:solidFill>
                  <a:schemeClr val="bg1"/>
                </a:solidFill>
              </a:rPr>
              <a:t> de Santiago de Compostela </a:t>
            </a:r>
          </a:p>
          <a:p>
            <a:pPr eaLnBrk="1" hangingPunct="1"/>
            <a:endParaRPr lang="es-ES" altLang="es-ES" b="1" dirty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v.paul.carril@usc.gal</a:t>
            </a:r>
            <a:endParaRPr lang="es-ES" altLang="es-ES" b="1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694608" y="4458271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Melgaço</a:t>
            </a:r>
            <a:r>
              <a:rPr lang="es-ES" altLang="es-ES" b="1" dirty="0">
                <a:solidFill>
                  <a:schemeClr val="bg1"/>
                </a:solidFill>
              </a:rPr>
              <a:t>, 28/7/2023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ESTRATÉGIAS TRANSFRONTEIRIÇAS [2/3]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1498976" y="6311061"/>
            <a:ext cx="764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https://www.poctefa.eu/wp-content/uploads/2023/ 04/20220927_Programa-POCTEFA_2021-2027-1.pdf</a:t>
            </a:r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0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3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1" name="Imagen 40" descr="https://www.poctefa.eu/wp-content/uploads/2023/03/Mapa-Areas-Funcionales_ES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464496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323333"/>
            <a:ext cx="2808312" cy="39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3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ESTRATÉGIAS TRANSFRONTEIRIÇAS </a:t>
            </a:r>
            <a:r>
              <a:rPr lang="en-US" dirty="0"/>
              <a:t>[3/3]</a:t>
            </a:r>
            <a:endParaRPr lang="ca-ES" alt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5" y="2435225"/>
            <a:ext cx="6860629" cy="401811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POCTEP 2021-2027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Convocatória Prioridade 7 – ação f)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Prioridade 6: «Desenvolvimento de estratégias </a:t>
            </a:r>
            <a:r>
              <a:rPr lang="pt-BR" b="1" u="sng" dirty="0" err="1">
                <a:solidFill>
                  <a:prstClr val="black"/>
                </a:solidFill>
                <a:latin typeface="Arial"/>
                <a:cs typeface="Arial"/>
              </a:rPr>
              <a:t>multissectoriais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para o </a:t>
            </a:r>
            <a:r>
              <a:rPr lang="pt-BR" b="1" u="sng" dirty="0">
                <a:solidFill>
                  <a:prstClr val="black"/>
                </a:solidFill>
                <a:latin typeface="Arial"/>
                <a:cs typeface="Arial"/>
              </a:rPr>
              <a:t>desenvolvimento integrado e sustentável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«</a:t>
            </a:r>
            <a:r>
              <a:rPr lang="pt-BR" dirty="0"/>
              <a:t>[P]</a:t>
            </a:r>
            <a:r>
              <a:rPr lang="pt-BR" dirty="0" err="1"/>
              <a:t>rojetos</a:t>
            </a:r>
            <a:r>
              <a:rPr lang="pt-BR" dirty="0"/>
              <a:t> </a:t>
            </a:r>
            <a:r>
              <a:rPr lang="pt-BR" b="1" u="sng" dirty="0"/>
              <a:t>integrados</a:t>
            </a:r>
            <a:r>
              <a:rPr lang="pt-BR" dirty="0"/>
              <a:t> que permitirão a implementação de estratégias de desenvolvimento territorial em pequena escala no território, tal como estabelecido no RDC. Estes projetos terão um </a:t>
            </a:r>
            <a:r>
              <a:rPr lang="pt-BR" b="1" u="sng" dirty="0"/>
              <a:t>impacto positivo na maioria das áreas de atividade económica e/ou social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«</a:t>
            </a:r>
            <a:r>
              <a:rPr lang="pt-BR" dirty="0"/>
              <a:t>[Á]</a:t>
            </a:r>
            <a:r>
              <a:rPr lang="pt-BR" dirty="0" err="1"/>
              <a:t>reas</a:t>
            </a:r>
            <a:r>
              <a:rPr lang="pt-BR" dirty="0"/>
              <a:t> funcionais [...] experiência piloto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164432"/>
            <a:ext cx="2478725" cy="35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14365"/>
          <a:stretch/>
        </p:blipFill>
        <p:spPr>
          <a:xfrm>
            <a:off x="611560" y="1268760"/>
            <a:ext cx="9144000" cy="51125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60032" y="5373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Alentejo-Algarve-Andalucía</a:t>
            </a:r>
            <a:r>
              <a:rPr lang="es-ES" dirty="0"/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555776" y="4911657"/>
            <a:ext cx="504056" cy="67758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3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2564360"/>
              </p:ext>
            </p:extLst>
          </p:nvPr>
        </p:nvGraphicFramePr>
        <p:xfrm>
          <a:off x="755576" y="1153549"/>
          <a:ext cx="7200800" cy="5299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118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14365"/>
          <a:stretch/>
        </p:blipFill>
        <p:spPr>
          <a:xfrm>
            <a:off x="611560" y="1268760"/>
            <a:ext cx="9144000" cy="51125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60032" y="5373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B0F0"/>
                </a:solidFill>
              </a:rPr>
              <a:t>Alentejo-Algarve-Andalucía</a:t>
            </a:r>
            <a:r>
              <a:rPr lang="es-ES" dirty="0"/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555776" y="4911657"/>
            <a:ext cx="504056" cy="67758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4823018" y="39819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Centro-Extremadura-Alentejo</a:t>
            </a:r>
            <a:r>
              <a:rPr lang="es-ES" dirty="0"/>
              <a:t> </a:t>
            </a:r>
          </a:p>
        </p:txBody>
      </p:sp>
      <p:sp>
        <p:nvSpPr>
          <p:cNvPr id="9" name="Elipse 8"/>
          <p:cNvSpPr/>
          <p:nvPr/>
        </p:nvSpPr>
        <p:spPr>
          <a:xfrm>
            <a:off x="2752913" y="4226574"/>
            <a:ext cx="180000" cy="180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2950666" y="3429000"/>
            <a:ext cx="180000" cy="180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2212369" y="3867497"/>
            <a:ext cx="180000" cy="180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2662913" y="4550610"/>
            <a:ext cx="180000" cy="180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isósceles 22"/>
          <p:cNvSpPr/>
          <p:nvPr/>
        </p:nvSpPr>
        <p:spPr>
          <a:xfrm rot="16200000">
            <a:off x="2930307" y="3535684"/>
            <a:ext cx="439970" cy="291232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riángulo rectángulo 17"/>
          <p:cNvSpPr/>
          <p:nvPr/>
        </p:nvSpPr>
        <p:spPr>
          <a:xfrm rot="10800000">
            <a:off x="2662912" y="4005103"/>
            <a:ext cx="467753" cy="469771"/>
          </a:xfrm>
          <a:prstGeom prst="rt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riángulo rectángulo 25"/>
          <p:cNvSpPr/>
          <p:nvPr/>
        </p:nvSpPr>
        <p:spPr>
          <a:xfrm rot="10800000">
            <a:off x="2770797" y="4725144"/>
            <a:ext cx="467753" cy="373978"/>
          </a:xfrm>
          <a:prstGeom prst="rt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riángulo rectángulo 26"/>
          <p:cNvSpPr/>
          <p:nvPr/>
        </p:nvSpPr>
        <p:spPr>
          <a:xfrm rot="16200000">
            <a:off x="2760779" y="4247424"/>
            <a:ext cx="467753" cy="469771"/>
          </a:xfrm>
          <a:prstGeom prst="rt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 rot="1855181">
            <a:off x="3053821" y="3706823"/>
            <a:ext cx="323528" cy="5833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3236397" y="4488408"/>
            <a:ext cx="471507" cy="3500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2771800" y="3068976"/>
            <a:ext cx="144000" cy="14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 rot="19201867">
            <a:off x="2227034" y="3326322"/>
            <a:ext cx="792088" cy="43205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2860676" y="3605134"/>
            <a:ext cx="144000" cy="14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2759770" y="3792803"/>
            <a:ext cx="144000" cy="14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/>
          <p:cNvSpPr/>
          <p:nvPr/>
        </p:nvSpPr>
        <p:spPr>
          <a:xfrm>
            <a:off x="3140802" y="3200671"/>
            <a:ext cx="759748" cy="30790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4824536" y="32129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Centro-Castilla y León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823018" y="25639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Norte-Castilla y León 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2913824" y="2457489"/>
            <a:ext cx="986726" cy="347078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/>
          <p:cNvSpPr/>
          <p:nvPr/>
        </p:nvSpPr>
        <p:spPr>
          <a:xfrm>
            <a:off x="3066224" y="2804567"/>
            <a:ext cx="497664" cy="3178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/>
          <p:cNvSpPr/>
          <p:nvPr/>
        </p:nvSpPr>
        <p:spPr>
          <a:xfrm>
            <a:off x="1695575" y="17036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Galiza-Norte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169548" y="2367783"/>
            <a:ext cx="383734" cy="43678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7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5" grpId="0" animBg="1"/>
      <p:bldP spid="16" grpId="0" animBg="1"/>
      <p:bldP spid="17" grpId="0" animBg="1"/>
      <p:bldP spid="23" grpId="0" animBg="1"/>
      <p:bldP spid="18" grpId="0" animBg="1"/>
      <p:bldP spid="26" grpId="0" animBg="1"/>
      <p:bldP spid="27" grpId="0" animBg="1"/>
      <p:bldP spid="20" grpId="0" animBg="1"/>
      <p:bldP spid="31" grpId="0" animBg="1"/>
      <p:bldP spid="32" grpId="0" animBg="1"/>
      <p:bldP spid="2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14365"/>
          <a:stretch/>
        </p:blipFill>
        <p:spPr>
          <a:xfrm>
            <a:off x="611560" y="1268760"/>
            <a:ext cx="9144000" cy="51125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60032" y="53732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Alentejo-Algarve-Andalucía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555776" y="4911657"/>
            <a:ext cx="504056" cy="677584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4823018" y="39819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Centro-Extremadura-Alentejo </a:t>
            </a:r>
          </a:p>
        </p:txBody>
      </p:sp>
      <p:sp>
        <p:nvSpPr>
          <p:cNvPr id="9" name="Elipse 8"/>
          <p:cNvSpPr/>
          <p:nvPr/>
        </p:nvSpPr>
        <p:spPr>
          <a:xfrm>
            <a:off x="2752913" y="4226574"/>
            <a:ext cx="180000" cy="180000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2950666" y="3429000"/>
            <a:ext cx="180000" cy="180000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2212369" y="3867497"/>
            <a:ext cx="180000" cy="180000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2662913" y="4550610"/>
            <a:ext cx="180000" cy="180000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isósceles 22"/>
          <p:cNvSpPr/>
          <p:nvPr/>
        </p:nvSpPr>
        <p:spPr>
          <a:xfrm rot="16200000">
            <a:off x="2930307" y="3535684"/>
            <a:ext cx="439970" cy="291232"/>
          </a:xfrm>
          <a:prstGeom prst="triangl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riángulo rectángulo 17"/>
          <p:cNvSpPr/>
          <p:nvPr/>
        </p:nvSpPr>
        <p:spPr>
          <a:xfrm rot="10800000">
            <a:off x="2662912" y="4005103"/>
            <a:ext cx="467753" cy="469771"/>
          </a:xfrm>
          <a:prstGeom prst="rtTriangl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riángulo rectángulo 25"/>
          <p:cNvSpPr/>
          <p:nvPr/>
        </p:nvSpPr>
        <p:spPr>
          <a:xfrm rot="10800000">
            <a:off x="2770797" y="4725144"/>
            <a:ext cx="467753" cy="373978"/>
          </a:xfrm>
          <a:prstGeom prst="rtTriangl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riángulo rectángulo 26"/>
          <p:cNvSpPr/>
          <p:nvPr/>
        </p:nvSpPr>
        <p:spPr>
          <a:xfrm rot="16200000">
            <a:off x="2760779" y="4247424"/>
            <a:ext cx="467753" cy="469771"/>
          </a:xfrm>
          <a:prstGeom prst="rtTriangl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 rot="1855181">
            <a:off x="3053821" y="3706823"/>
            <a:ext cx="323528" cy="583335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3236397" y="4488408"/>
            <a:ext cx="471507" cy="350071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2771800" y="3068976"/>
            <a:ext cx="144000" cy="14400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 rot="19201867">
            <a:off x="2227034" y="3326322"/>
            <a:ext cx="792088" cy="432056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2860676" y="3605134"/>
            <a:ext cx="144000" cy="14400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2759770" y="3792803"/>
            <a:ext cx="144000" cy="144000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/>
          <p:cNvSpPr/>
          <p:nvPr/>
        </p:nvSpPr>
        <p:spPr>
          <a:xfrm>
            <a:off x="3140802" y="3200671"/>
            <a:ext cx="759748" cy="307902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4824536" y="32129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Centro-Castilla y León 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823018" y="25639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Norte-Castilla y León 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2913824" y="2457489"/>
            <a:ext cx="986726" cy="347078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/>
          <p:cNvSpPr/>
          <p:nvPr/>
        </p:nvSpPr>
        <p:spPr>
          <a:xfrm>
            <a:off x="3066224" y="2804567"/>
            <a:ext cx="497664" cy="317812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/>
          <p:cNvSpPr/>
          <p:nvPr/>
        </p:nvSpPr>
        <p:spPr>
          <a:xfrm>
            <a:off x="1695575" y="17036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Galiza-Norte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169548" y="2367783"/>
            <a:ext cx="383734" cy="43678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1505651" y="1969155"/>
            <a:ext cx="7328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3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68760"/>
            <a:ext cx="3580124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93" y="1268760"/>
            <a:ext cx="3555896" cy="5040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97754" y="648866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https://aectriominho.eu/</a:t>
            </a:r>
          </a:p>
        </p:txBody>
      </p:sp>
    </p:spTree>
    <p:extLst>
      <p:ext uri="{BB962C8B-B14F-4D97-AF65-F5344CB8AC3E}">
        <p14:creationId xmlns:p14="http://schemas.microsoft.com/office/powerpoint/2010/main" val="403495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ESTRATÉGIA RMT2030 E AGORA [1/2]</a:t>
            </a:r>
            <a:endParaRPr lang="ca-ES" alt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5" y="2435225"/>
            <a:ext cx="8156575" cy="38020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Estratégia elaborada em 2017-2019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5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109601"/>
              </p:ext>
            </p:extLst>
          </p:nvPr>
        </p:nvGraphicFramePr>
        <p:xfrm>
          <a:off x="1238944" y="188640"/>
          <a:ext cx="822960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08046754"/>
              </p:ext>
            </p:extLst>
          </p:nvPr>
        </p:nvGraphicFramePr>
        <p:xfrm>
          <a:off x="708248" y="0"/>
          <a:ext cx="6096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martminho.eu/wp-content/uploads/2018/07/I-F%C3%B3rum-R%C3%ADo-Mi%C3%B1o-Mesa-estratexia-203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"/>
            <a:ext cx="51359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martminho.eu/wp-content/uploads/2018/07/I-F%C3%B3rum-R%C3%ADo-Mi%C3%B1o-Gran-participaci%C3%B3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05" y="0"/>
            <a:ext cx="513419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martminho.eu/wp-content/uploads/2018/07/foto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414640"/>
            <a:ext cx="5256189" cy="35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martminho.eu/wp-content/uploads/2018/07/foto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914" y="3414639"/>
            <a:ext cx="51379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897916" y="644404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22/6/2018</a:t>
            </a:r>
          </a:p>
        </p:txBody>
      </p:sp>
    </p:spTree>
    <p:extLst>
      <p:ext uri="{BB962C8B-B14F-4D97-AF65-F5344CB8AC3E}">
        <p14:creationId xmlns:p14="http://schemas.microsoft.com/office/powerpoint/2010/main" val="45385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 QUE UMA ESTRATÉGIA?</a:t>
            </a:r>
            <a:endParaRPr lang="ca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3568" y="2367176"/>
            <a:ext cx="2464256" cy="106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</a:rPr>
              <a:t>Pelo Projeto RIO_MINHO_2030</a:t>
            </a:r>
          </a:p>
          <a:p>
            <a:pPr algn="ctr"/>
            <a:r>
              <a:rPr lang="pt-BR" sz="2100" b="1" dirty="0">
                <a:solidFill>
                  <a:schemeClr val="bg1"/>
                </a:solidFill>
              </a:rPr>
              <a:t>(«há que fazê-la»)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372980" y="2367176"/>
            <a:ext cx="2464256" cy="1061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</a:rPr>
              <a:t>Para obtermos fundos («é necessária»)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6222392" y="2348880"/>
            <a:ext cx="2464256" cy="10618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>
                <a:solidFill>
                  <a:schemeClr val="bg1"/>
                </a:solidFill>
              </a:rPr>
              <a:t>Porque uma </a:t>
            </a:r>
            <a:r>
              <a:rPr lang="pt-BR" sz="2100" b="1" u="sng" dirty="0">
                <a:solidFill>
                  <a:schemeClr val="bg1"/>
                </a:solidFill>
              </a:rPr>
              <a:t>visão</a:t>
            </a:r>
            <a:r>
              <a:rPr lang="pt-BR" sz="2100" b="1" dirty="0">
                <a:solidFill>
                  <a:schemeClr val="bg1"/>
                </a:solidFill>
              </a:rPr>
              <a:t> conjunta é indispensável!</a:t>
            </a:r>
          </a:p>
        </p:txBody>
      </p:sp>
      <p:pic>
        <p:nvPicPr>
          <p:cNvPr id="2050" name="Picture 2" descr="Resultat d'imatges de poner el carro antes que los bue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66" y="3980831"/>
            <a:ext cx="2709201" cy="18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t d'imatges de burÃ³c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7" y="3789040"/>
            <a:ext cx="2262939" cy="24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t d'imatges de TARRACO ARENA CASTELL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5682" r="19991"/>
          <a:stretch/>
        </p:blipFill>
        <p:spPr bwMode="auto">
          <a:xfrm>
            <a:off x="6228184" y="3605570"/>
            <a:ext cx="2448272" cy="27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8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9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2132856"/>
            <a:ext cx="4603200" cy="3452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132856"/>
            <a:ext cx="4603200" cy="3452400"/>
          </a:xfrm>
          <a:prstGeom prst="rect">
            <a:avLst/>
          </a:prstGeom>
        </p:spPr>
      </p:pic>
      <p:sp>
        <p:nvSpPr>
          <p:cNvPr id="56" name="CuadroTexto 55"/>
          <p:cNvSpPr txBox="1"/>
          <p:nvPr/>
        </p:nvSpPr>
        <p:spPr>
          <a:xfrm>
            <a:off x="7969924" y="213285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3/10/2018</a:t>
            </a:r>
          </a:p>
        </p:txBody>
      </p:sp>
      <p:sp>
        <p:nvSpPr>
          <p:cNvPr id="57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5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adroTexto 55"/>
          <p:cNvSpPr txBox="1"/>
          <p:nvPr/>
        </p:nvSpPr>
        <p:spPr>
          <a:xfrm>
            <a:off x="7997578" y="1628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3/10/2018</a:t>
            </a:r>
          </a:p>
        </p:txBody>
      </p:sp>
      <p:sp>
        <p:nvSpPr>
          <p:cNvPr id="57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5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050" name="Picture 2" descr="https://aectriominho.eu/wp-content/uploads/2022/02/consello_consulti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" y="1032512"/>
            <a:ext cx="9148321" cy="60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-50183" y="652534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4/4/2019</a:t>
            </a:r>
          </a:p>
        </p:txBody>
      </p:sp>
    </p:spTree>
    <p:extLst>
      <p:ext uri="{BB962C8B-B14F-4D97-AF65-F5344CB8AC3E}">
        <p14:creationId xmlns:p14="http://schemas.microsoft.com/office/powerpoint/2010/main" val="398958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O PLANO DE AÇÃO DE 2019 (E VERSÕES PRÉVIAS)</a:t>
            </a:r>
            <a:endParaRPr lang="ca-ES" altLang="es-ES" dirty="0"/>
          </a:p>
        </p:txBody>
      </p:sp>
      <p:sp>
        <p:nvSpPr>
          <p:cNvPr id="23560" name="CuadroTexto 3"/>
          <p:cNvSpPr txBox="1">
            <a:spLocks noChangeArrowheads="1"/>
          </p:cNvSpPr>
          <p:nvPr/>
        </p:nvSpPr>
        <p:spPr bwMode="auto">
          <a:xfrm>
            <a:off x="35496" y="2492375"/>
            <a:ext cx="2468562" cy="585788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1. </a:t>
            </a:r>
            <a:r>
              <a:rPr lang="es-ES" altLang="es-ES" sz="1600" dirty="0" err="1"/>
              <a:t>Setores</a:t>
            </a:r>
            <a:endParaRPr lang="es-ES" altLang="es-ES" sz="1600" dirty="0"/>
          </a:p>
          <a:p>
            <a:pPr algn="ctr" eaLnBrk="1" hangingPunct="1"/>
            <a:r>
              <a:rPr lang="es-ES" altLang="es-ES" sz="1600" dirty="0" err="1"/>
              <a:t>produtivos</a:t>
            </a:r>
            <a:endParaRPr lang="pt-BR" altLang="es-ES" sz="1600" dirty="0"/>
          </a:p>
        </p:txBody>
      </p:sp>
      <p:sp>
        <p:nvSpPr>
          <p:cNvPr id="23561" name="CuadroTexto 24"/>
          <p:cNvSpPr txBox="1">
            <a:spLocks noChangeArrowheads="1"/>
          </p:cNvSpPr>
          <p:nvPr/>
        </p:nvSpPr>
        <p:spPr bwMode="auto">
          <a:xfrm>
            <a:off x="35496" y="3276600"/>
            <a:ext cx="2468562" cy="58420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2. Redes de</a:t>
            </a:r>
          </a:p>
          <a:p>
            <a:pPr algn="ctr" eaLnBrk="1" hangingPunct="1"/>
            <a:r>
              <a:rPr lang="es-ES" altLang="es-ES" sz="1600" dirty="0" err="1"/>
              <a:t>governação</a:t>
            </a:r>
            <a:endParaRPr lang="es-ES" altLang="es-ES" sz="1600" dirty="0"/>
          </a:p>
        </p:txBody>
      </p:sp>
      <p:sp>
        <p:nvSpPr>
          <p:cNvPr id="23562" name="CuadroTexto 25"/>
          <p:cNvSpPr txBox="1">
            <a:spLocks noChangeArrowheads="1"/>
          </p:cNvSpPr>
          <p:nvPr/>
        </p:nvSpPr>
        <p:spPr bwMode="auto">
          <a:xfrm>
            <a:off x="35496" y="4068763"/>
            <a:ext cx="2468562" cy="584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3. </a:t>
            </a:r>
            <a:r>
              <a:rPr lang="es-ES" altLang="es-ES" sz="1600" dirty="0" err="1"/>
              <a:t>Mobilidade</a:t>
            </a:r>
            <a:r>
              <a:rPr lang="es-ES" altLang="es-ES" sz="1600" dirty="0"/>
              <a:t> e p.</a:t>
            </a:r>
          </a:p>
          <a:p>
            <a:pPr algn="ctr" eaLnBrk="1" hangingPunct="1"/>
            <a:r>
              <a:rPr lang="es-ES" altLang="es-ES" sz="1600" dirty="0"/>
              <a:t>de </a:t>
            </a:r>
            <a:r>
              <a:rPr lang="es-ES" altLang="es-ES" sz="1600" dirty="0" err="1"/>
              <a:t>serviços</a:t>
            </a:r>
            <a:r>
              <a:rPr lang="es-ES" altLang="es-ES" sz="1600" dirty="0"/>
              <a:t> conjuntos</a:t>
            </a:r>
          </a:p>
        </p:txBody>
      </p:sp>
      <p:sp>
        <p:nvSpPr>
          <p:cNvPr id="27" name="CuadroTexto 26"/>
          <p:cNvSpPr txBox="1">
            <a:spLocks noChangeArrowheads="1"/>
          </p:cNvSpPr>
          <p:nvPr/>
        </p:nvSpPr>
        <p:spPr bwMode="auto">
          <a:xfrm>
            <a:off x="3347864" y="2274888"/>
            <a:ext cx="2468563" cy="584775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9966"/>
                </a:solidFill>
              </a:rPr>
              <a:t>x</a:t>
            </a:r>
          </a:p>
          <a:p>
            <a:pPr algn="ctr" eaLnBrk="1" hangingPunct="1"/>
            <a:r>
              <a:rPr lang="es-ES" altLang="es-ES" sz="1600" dirty="0"/>
              <a:t>1. Rio </a:t>
            </a:r>
            <a:r>
              <a:rPr lang="es-ES" altLang="es-ES" sz="1600" dirty="0" err="1"/>
              <a:t>Minho</a:t>
            </a:r>
            <a:endParaRPr lang="es-ES" altLang="es-ES" sz="1600" dirty="0"/>
          </a:p>
          <a:p>
            <a:pPr algn="ctr" eaLnBrk="1" hangingPunct="1"/>
            <a:r>
              <a:rPr lang="es-ES" altLang="es-ES" sz="800" dirty="0">
                <a:solidFill>
                  <a:srgbClr val="FF9966"/>
                </a:solidFill>
              </a:rPr>
              <a:t>x</a:t>
            </a:r>
          </a:p>
        </p:txBody>
      </p:sp>
      <p:sp>
        <p:nvSpPr>
          <p:cNvPr id="23564" name="CuadroTexto 27"/>
          <p:cNvSpPr txBox="1">
            <a:spLocks noChangeArrowheads="1"/>
          </p:cNvSpPr>
          <p:nvPr/>
        </p:nvSpPr>
        <p:spPr bwMode="auto">
          <a:xfrm>
            <a:off x="35496" y="5653088"/>
            <a:ext cx="2468562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5. Cultura e </a:t>
            </a:r>
            <a:r>
              <a:rPr lang="es-ES" altLang="es-ES" sz="1600" dirty="0" err="1"/>
              <a:t>comércio</a:t>
            </a:r>
            <a:endParaRPr lang="es-ES" altLang="es-ES" sz="1600" dirty="0"/>
          </a:p>
          <a:p>
            <a:pPr algn="ctr" eaLnBrk="1" hangingPunct="1"/>
            <a:r>
              <a:rPr lang="es-ES" altLang="es-ES" sz="1600" dirty="0"/>
              <a:t>tradicional</a:t>
            </a:r>
          </a:p>
        </p:txBody>
      </p:sp>
      <p:sp>
        <p:nvSpPr>
          <p:cNvPr id="23565" name="CuadroTexto 28"/>
          <p:cNvSpPr txBox="1">
            <a:spLocks noChangeArrowheads="1"/>
          </p:cNvSpPr>
          <p:nvPr/>
        </p:nvSpPr>
        <p:spPr bwMode="auto">
          <a:xfrm>
            <a:off x="35496" y="4860925"/>
            <a:ext cx="2468562" cy="584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4. Turismo</a:t>
            </a:r>
          </a:p>
          <a:p>
            <a:pPr algn="ctr" eaLnBrk="1" hangingPunct="1"/>
            <a:r>
              <a:rPr lang="es-ES" altLang="es-ES" sz="1600" dirty="0" err="1"/>
              <a:t>sustentável</a:t>
            </a:r>
            <a:endParaRPr lang="es-ES" altLang="es-ES" sz="1600" dirty="0"/>
          </a:p>
        </p:txBody>
      </p:sp>
      <p:cxnSp>
        <p:nvCxnSpPr>
          <p:cNvPr id="5" name="Conector recto de flecha 4"/>
          <p:cNvCxnSpPr>
            <a:stCxn id="23565" idx="3"/>
            <a:endCxn id="27" idx="1"/>
          </p:cNvCxnSpPr>
          <p:nvPr/>
        </p:nvCxnSpPr>
        <p:spPr>
          <a:xfrm flipV="1">
            <a:off x="2504058" y="2567276"/>
            <a:ext cx="843806" cy="25857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23561" idx="3"/>
            <a:endCxn id="27" idx="1"/>
          </p:cNvCxnSpPr>
          <p:nvPr/>
        </p:nvCxnSpPr>
        <p:spPr>
          <a:xfrm flipV="1">
            <a:off x="2504058" y="2567276"/>
            <a:ext cx="843806" cy="10014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23564" idx="3"/>
            <a:endCxn id="27" idx="1"/>
          </p:cNvCxnSpPr>
          <p:nvPr/>
        </p:nvCxnSpPr>
        <p:spPr>
          <a:xfrm flipV="1">
            <a:off x="2504058" y="2567276"/>
            <a:ext cx="843806" cy="33779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>
            <a:spLocks noChangeArrowheads="1"/>
          </p:cNvSpPr>
          <p:nvPr/>
        </p:nvSpPr>
        <p:spPr bwMode="auto">
          <a:xfrm>
            <a:off x="3352627" y="2995613"/>
            <a:ext cx="2466975" cy="58477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2. </a:t>
            </a:r>
            <a:r>
              <a:rPr lang="es-ES" altLang="es-ES" sz="1600" dirty="0" err="1"/>
              <a:t>Governação</a:t>
            </a:r>
            <a:r>
              <a:rPr lang="es-ES" altLang="es-ES" sz="1600" dirty="0"/>
              <a:t> e p. de </a:t>
            </a:r>
            <a:r>
              <a:rPr lang="es-ES" altLang="es-ES" sz="1600" dirty="0" err="1"/>
              <a:t>serviços</a:t>
            </a:r>
            <a:r>
              <a:rPr lang="es-ES" altLang="es-ES" sz="1600" dirty="0"/>
              <a:t> conjuntos</a:t>
            </a:r>
          </a:p>
        </p:txBody>
      </p:sp>
      <p:sp>
        <p:nvSpPr>
          <p:cNvPr id="41" name="CuadroTexto 40"/>
          <p:cNvSpPr txBox="1">
            <a:spLocks noChangeArrowheads="1"/>
          </p:cNvSpPr>
          <p:nvPr/>
        </p:nvSpPr>
        <p:spPr bwMode="auto">
          <a:xfrm>
            <a:off x="3347864" y="3706813"/>
            <a:ext cx="2468563" cy="584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3. Turismo</a:t>
            </a:r>
          </a:p>
          <a:p>
            <a:pPr algn="ctr" eaLnBrk="1" hangingPunct="1"/>
            <a:r>
              <a:rPr lang="es-ES" altLang="es-ES" sz="1600" dirty="0" err="1"/>
              <a:t>sustentável</a:t>
            </a:r>
            <a:endParaRPr lang="es-ES" altLang="es-ES" sz="1600" dirty="0"/>
          </a:p>
        </p:txBody>
      </p:sp>
      <p:sp>
        <p:nvSpPr>
          <p:cNvPr id="45" name="CuadroTexto 44"/>
          <p:cNvSpPr txBox="1">
            <a:spLocks noChangeArrowheads="1"/>
          </p:cNvSpPr>
          <p:nvPr/>
        </p:nvSpPr>
        <p:spPr bwMode="auto">
          <a:xfrm>
            <a:off x="3347864" y="4427538"/>
            <a:ext cx="2468563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CC99"/>
                </a:solidFill>
              </a:rPr>
              <a:t>x</a:t>
            </a:r>
            <a:r>
              <a:rPr lang="es-ES" altLang="es-ES" sz="1600" dirty="0"/>
              <a:t>4. Cultura</a:t>
            </a:r>
          </a:p>
          <a:p>
            <a:pPr algn="ctr" eaLnBrk="1" hangingPunct="1"/>
            <a:r>
              <a:rPr lang="es-ES" altLang="es-ES" sz="1600" dirty="0" err="1"/>
              <a:t>transfronteiriça</a:t>
            </a:r>
            <a:r>
              <a:rPr lang="es-ES" altLang="es-ES" sz="800" dirty="0" err="1">
                <a:solidFill>
                  <a:srgbClr val="FFCC99"/>
                </a:solidFill>
              </a:rPr>
              <a:t>x</a:t>
            </a:r>
            <a:endParaRPr lang="es-ES" altLang="es-ES" sz="800" dirty="0">
              <a:solidFill>
                <a:srgbClr val="FFCC99"/>
              </a:solidFill>
            </a:endParaRPr>
          </a:p>
        </p:txBody>
      </p:sp>
      <p:sp>
        <p:nvSpPr>
          <p:cNvPr id="46" name="CuadroTexto 45"/>
          <p:cNvSpPr txBox="1">
            <a:spLocks noChangeArrowheads="1"/>
          </p:cNvSpPr>
          <p:nvPr/>
        </p:nvSpPr>
        <p:spPr bwMode="auto">
          <a:xfrm>
            <a:off x="3347864" y="5146675"/>
            <a:ext cx="2468563" cy="5857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FF99"/>
                </a:solidFill>
              </a:rPr>
              <a:t>x</a:t>
            </a:r>
          </a:p>
          <a:p>
            <a:pPr algn="ctr" eaLnBrk="1" hangingPunct="1"/>
            <a:r>
              <a:rPr lang="es-ES" altLang="es-ES" sz="1600" dirty="0"/>
              <a:t>5. </a:t>
            </a:r>
            <a:r>
              <a:rPr lang="es-ES" altLang="es-ES" sz="1600" dirty="0" err="1"/>
              <a:t>Mobilidade</a:t>
            </a:r>
            <a:endParaRPr lang="es-ES" altLang="es-ES" sz="1600" dirty="0"/>
          </a:p>
          <a:p>
            <a:pPr algn="ctr" eaLnBrk="1" hangingPunct="1"/>
            <a:r>
              <a:rPr lang="es-ES" altLang="es-ES" sz="800" dirty="0">
                <a:solidFill>
                  <a:srgbClr val="FFFF99"/>
                </a:solidFill>
              </a:rPr>
              <a:t>x</a:t>
            </a:r>
          </a:p>
        </p:txBody>
      </p:sp>
      <p:sp>
        <p:nvSpPr>
          <p:cNvPr id="47" name="CuadroTexto 46"/>
          <p:cNvSpPr txBox="1">
            <a:spLocks noChangeArrowheads="1"/>
          </p:cNvSpPr>
          <p:nvPr/>
        </p:nvSpPr>
        <p:spPr bwMode="auto">
          <a:xfrm>
            <a:off x="3362152" y="5868988"/>
            <a:ext cx="2466975" cy="584200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6. </a:t>
            </a:r>
            <a:r>
              <a:rPr lang="es-ES" altLang="es-ES" sz="1600" dirty="0" err="1"/>
              <a:t>Economia</a:t>
            </a:r>
            <a:endParaRPr lang="es-ES" altLang="es-ES" sz="1600" dirty="0"/>
          </a:p>
          <a:p>
            <a:pPr algn="ctr" eaLnBrk="1" hangingPunct="1"/>
            <a:r>
              <a:rPr lang="es-ES" altLang="es-ES" sz="1600" dirty="0" err="1"/>
              <a:t>inovadora</a:t>
            </a:r>
            <a:r>
              <a:rPr lang="es-ES" altLang="es-ES" sz="1600" dirty="0"/>
              <a:t> e </a:t>
            </a:r>
            <a:r>
              <a:rPr lang="es-ES" altLang="es-ES" sz="1600" dirty="0" err="1"/>
              <a:t>sustentável</a:t>
            </a:r>
            <a:endParaRPr lang="pt-BR" altLang="es-ES" sz="1600" dirty="0"/>
          </a:p>
        </p:txBody>
      </p:sp>
      <p:cxnSp>
        <p:nvCxnSpPr>
          <p:cNvPr id="49" name="Conector recto de flecha 48"/>
          <p:cNvCxnSpPr>
            <a:stCxn id="23561" idx="3"/>
            <a:endCxn id="40" idx="1"/>
          </p:cNvCxnSpPr>
          <p:nvPr/>
        </p:nvCxnSpPr>
        <p:spPr>
          <a:xfrm flipV="1">
            <a:off x="2504058" y="3288001"/>
            <a:ext cx="848569" cy="2806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>
            <a:stCxn id="23562" idx="3"/>
            <a:endCxn id="40" idx="1"/>
          </p:cNvCxnSpPr>
          <p:nvPr/>
        </p:nvCxnSpPr>
        <p:spPr>
          <a:xfrm flipV="1">
            <a:off x="2504058" y="3288001"/>
            <a:ext cx="848569" cy="10728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/>
          <p:cNvCxnSpPr>
            <a:stCxn id="23565" idx="3"/>
            <a:endCxn id="41" idx="1"/>
          </p:cNvCxnSpPr>
          <p:nvPr/>
        </p:nvCxnSpPr>
        <p:spPr>
          <a:xfrm flipV="1">
            <a:off x="2504058" y="3998913"/>
            <a:ext cx="843806" cy="11541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>
            <a:stCxn id="23564" idx="3"/>
            <a:endCxn id="45" idx="1"/>
          </p:cNvCxnSpPr>
          <p:nvPr/>
        </p:nvCxnSpPr>
        <p:spPr>
          <a:xfrm flipV="1">
            <a:off x="2504058" y="4719638"/>
            <a:ext cx="843806" cy="12255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/>
          <p:cNvCxnSpPr>
            <a:stCxn id="23562" idx="3"/>
            <a:endCxn id="46" idx="1"/>
          </p:cNvCxnSpPr>
          <p:nvPr/>
        </p:nvCxnSpPr>
        <p:spPr>
          <a:xfrm>
            <a:off x="2504058" y="4360863"/>
            <a:ext cx="843806" cy="1078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/>
          <p:cNvCxnSpPr>
            <a:stCxn id="23564" idx="3"/>
            <a:endCxn id="47" idx="1"/>
          </p:cNvCxnSpPr>
          <p:nvPr/>
        </p:nvCxnSpPr>
        <p:spPr>
          <a:xfrm>
            <a:off x="2504058" y="5945188"/>
            <a:ext cx="858094" cy="215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>
            <a:stCxn id="23560" idx="3"/>
            <a:endCxn id="27" idx="1"/>
          </p:cNvCxnSpPr>
          <p:nvPr/>
        </p:nvCxnSpPr>
        <p:spPr>
          <a:xfrm flipV="1">
            <a:off x="2504058" y="2567276"/>
            <a:ext cx="843806" cy="217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>
            <a:stCxn id="23560" idx="3"/>
            <a:endCxn id="47" idx="1"/>
          </p:cNvCxnSpPr>
          <p:nvPr/>
        </p:nvCxnSpPr>
        <p:spPr>
          <a:xfrm>
            <a:off x="2504058" y="2785269"/>
            <a:ext cx="858094" cy="33758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/>
          <p:cNvSpPr txBox="1">
            <a:spLocks noChangeArrowheads="1"/>
          </p:cNvSpPr>
          <p:nvPr/>
        </p:nvSpPr>
        <p:spPr bwMode="auto">
          <a:xfrm>
            <a:off x="6632004" y="2492896"/>
            <a:ext cx="2466975" cy="58477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1. </a:t>
            </a:r>
            <a:r>
              <a:rPr lang="es-ES" altLang="es-ES" sz="1600" dirty="0" err="1"/>
              <a:t>Governação</a:t>
            </a:r>
            <a:r>
              <a:rPr lang="es-ES" altLang="es-ES" sz="1600" dirty="0"/>
              <a:t> e p. de </a:t>
            </a:r>
            <a:r>
              <a:rPr lang="es-ES" altLang="es-ES" sz="1600" dirty="0" err="1"/>
              <a:t>serviços</a:t>
            </a:r>
            <a:r>
              <a:rPr lang="es-ES" altLang="es-ES" sz="1600" dirty="0"/>
              <a:t> conjuntos</a:t>
            </a:r>
          </a:p>
        </p:txBody>
      </p:sp>
      <p:sp>
        <p:nvSpPr>
          <p:cNvPr id="43" name="CuadroTexto 42"/>
          <p:cNvSpPr txBox="1">
            <a:spLocks noChangeArrowheads="1"/>
          </p:cNvSpPr>
          <p:nvPr/>
        </p:nvSpPr>
        <p:spPr bwMode="auto">
          <a:xfrm>
            <a:off x="6627241" y="3276273"/>
            <a:ext cx="2468563" cy="584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2. Turismo </a:t>
            </a:r>
            <a:r>
              <a:rPr lang="es-ES" altLang="es-ES" sz="1600" dirty="0" err="1"/>
              <a:t>sustentável</a:t>
            </a:r>
            <a:r>
              <a:rPr lang="es-ES" altLang="es-ES" sz="1600" dirty="0"/>
              <a:t> e </a:t>
            </a:r>
            <a:r>
              <a:rPr lang="es-ES" altLang="es-ES" sz="1600" dirty="0" err="1"/>
              <a:t>responsável</a:t>
            </a:r>
            <a:endParaRPr lang="es-ES" altLang="es-ES" sz="1600" dirty="0"/>
          </a:p>
        </p:txBody>
      </p:sp>
      <p:sp>
        <p:nvSpPr>
          <p:cNvPr id="44" name="CuadroTexto 43"/>
          <p:cNvSpPr txBox="1">
            <a:spLocks noChangeArrowheads="1"/>
          </p:cNvSpPr>
          <p:nvPr/>
        </p:nvSpPr>
        <p:spPr bwMode="auto">
          <a:xfrm>
            <a:off x="6627241" y="4068936"/>
            <a:ext cx="2468563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CC99"/>
                </a:solidFill>
              </a:rPr>
              <a:t>x</a:t>
            </a:r>
            <a:r>
              <a:rPr lang="es-ES" altLang="es-ES" sz="1600" dirty="0"/>
              <a:t>3. Cultura</a:t>
            </a:r>
          </a:p>
          <a:p>
            <a:pPr algn="ctr" eaLnBrk="1" hangingPunct="1"/>
            <a:r>
              <a:rPr lang="es-ES" altLang="es-ES" sz="1600" dirty="0" err="1"/>
              <a:t>transfronteiriça</a:t>
            </a:r>
            <a:r>
              <a:rPr lang="es-ES" altLang="es-ES" sz="800" dirty="0" err="1">
                <a:solidFill>
                  <a:srgbClr val="FFCC99"/>
                </a:solidFill>
              </a:rPr>
              <a:t>x</a:t>
            </a:r>
            <a:endParaRPr lang="es-ES" altLang="es-ES" sz="800" dirty="0">
              <a:solidFill>
                <a:srgbClr val="FFCC99"/>
              </a:solidFill>
            </a:endParaRPr>
          </a:p>
        </p:txBody>
      </p:sp>
      <p:sp>
        <p:nvSpPr>
          <p:cNvPr id="48" name="CuadroTexto 47"/>
          <p:cNvSpPr txBox="1">
            <a:spLocks noChangeArrowheads="1"/>
          </p:cNvSpPr>
          <p:nvPr/>
        </p:nvSpPr>
        <p:spPr bwMode="auto">
          <a:xfrm>
            <a:off x="6627241" y="4860449"/>
            <a:ext cx="2468563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FF99"/>
                </a:solidFill>
              </a:rPr>
              <a:t>x</a:t>
            </a:r>
            <a:r>
              <a:rPr lang="es-ES" altLang="es-ES" sz="1600" dirty="0"/>
              <a:t>4. </a:t>
            </a:r>
            <a:r>
              <a:rPr lang="es-ES" altLang="es-ES" sz="1600" dirty="0" err="1"/>
              <a:t>Mobilidade</a:t>
            </a:r>
            <a:endParaRPr lang="es-ES" altLang="es-ES" sz="1600" dirty="0"/>
          </a:p>
          <a:p>
            <a:pPr algn="ctr" eaLnBrk="1" hangingPunct="1"/>
            <a:r>
              <a:rPr lang="es-ES" altLang="es-ES" sz="1600" dirty="0" err="1"/>
              <a:t>sustentável</a:t>
            </a:r>
            <a:r>
              <a:rPr lang="es-ES" altLang="es-ES" sz="800" dirty="0" err="1">
                <a:solidFill>
                  <a:srgbClr val="FFFF99"/>
                </a:solidFill>
              </a:rPr>
              <a:t>x</a:t>
            </a:r>
            <a:endParaRPr lang="es-ES" altLang="es-ES" sz="800" dirty="0">
              <a:solidFill>
                <a:srgbClr val="FFFF99"/>
              </a:solidFill>
            </a:endParaRPr>
          </a:p>
        </p:txBody>
      </p:sp>
      <p:sp>
        <p:nvSpPr>
          <p:cNvPr id="50" name="CuadroTexto 49"/>
          <p:cNvSpPr txBox="1">
            <a:spLocks noChangeArrowheads="1"/>
          </p:cNvSpPr>
          <p:nvPr/>
        </p:nvSpPr>
        <p:spPr bwMode="auto">
          <a:xfrm>
            <a:off x="6641529" y="5652537"/>
            <a:ext cx="2466975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5. Sustentabilidade e </a:t>
            </a:r>
            <a:r>
              <a:rPr lang="es-ES" altLang="es-ES" sz="1600" dirty="0" err="1"/>
              <a:t>economia</a:t>
            </a:r>
            <a:r>
              <a:rPr lang="es-ES" altLang="es-ES" sz="1600" dirty="0"/>
              <a:t> </a:t>
            </a:r>
            <a:r>
              <a:rPr lang="es-ES" altLang="es-ES" sz="1600" dirty="0" err="1"/>
              <a:t>inovadora</a:t>
            </a:r>
            <a:endParaRPr lang="pt-BR" altLang="es-ES" sz="1600" dirty="0"/>
          </a:p>
        </p:txBody>
      </p:sp>
      <p:cxnSp>
        <p:nvCxnSpPr>
          <p:cNvPr id="52" name="Conector recto de flecha 51"/>
          <p:cNvCxnSpPr>
            <a:endCxn id="42" idx="1"/>
          </p:cNvCxnSpPr>
          <p:nvPr/>
        </p:nvCxnSpPr>
        <p:spPr>
          <a:xfrm flipV="1">
            <a:off x="5816426" y="2785284"/>
            <a:ext cx="815578" cy="5278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>
            <a:stCxn id="27" idx="3"/>
            <a:endCxn id="42" idx="1"/>
          </p:cNvCxnSpPr>
          <p:nvPr/>
        </p:nvCxnSpPr>
        <p:spPr>
          <a:xfrm>
            <a:off x="5816427" y="2567276"/>
            <a:ext cx="815577" cy="2180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>
            <a:endCxn id="43" idx="1"/>
          </p:cNvCxnSpPr>
          <p:nvPr/>
        </p:nvCxnSpPr>
        <p:spPr>
          <a:xfrm>
            <a:off x="5810657" y="2635614"/>
            <a:ext cx="816584" cy="9330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>
            <a:endCxn id="44" idx="1"/>
          </p:cNvCxnSpPr>
          <p:nvPr/>
        </p:nvCxnSpPr>
        <p:spPr>
          <a:xfrm>
            <a:off x="5819602" y="2707552"/>
            <a:ext cx="807639" cy="16534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>
            <a:endCxn id="48" idx="1"/>
          </p:cNvCxnSpPr>
          <p:nvPr/>
        </p:nvCxnSpPr>
        <p:spPr>
          <a:xfrm>
            <a:off x="5813832" y="2776089"/>
            <a:ext cx="813409" cy="23767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>
            <a:endCxn id="50" idx="1"/>
          </p:cNvCxnSpPr>
          <p:nvPr/>
        </p:nvCxnSpPr>
        <p:spPr>
          <a:xfrm>
            <a:off x="5809069" y="2853541"/>
            <a:ext cx="832460" cy="3091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>
            <a:stCxn id="41" idx="3"/>
            <a:endCxn id="43" idx="1"/>
          </p:cNvCxnSpPr>
          <p:nvPr/>
        </p:nvCxnSpPr>
        <p:spPr>
          <a:xfrm flipV="1">
            <a:off x="5816427" y="3568661"/>
            <a:ext cx="810814" cy="4302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/>
          <p:cNvCxnSpPr>
            <a:stCxn id="45" idx="3"/>
            <a:endCxn id="44" idx="1"/>
          </p:cNvCxnSpPr>
          <p:nvPr/>
        </p:nvCxnSpPr>
        <p:spPr>
          <a:xfrm flipV="1">
            <a:off x="5816427" y="4361036"/>
            <a:ext cx="810814" cy="358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/>
          <p:cNvCxnSpPr>
            <a:stCxn id="46" idx="3"/>
            <a:endCxn id="48" idx="1"/>
          </p:cNvCxnSpPr>
          <p:nvPr/>
        </p:nvCxnSpPr>
        <p:spPr>
          <a:xfrm flipV="1">
            <a:off x="5816427" y="5152837"/>
            <a:ext cx="810814" cy="286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/>
          <p:cNvCxnSpPr>
            <a:endCxn id="50" idx="1"/>
          </p:cNvCxnSpPr>
          <p:nvPr/>
        </p:nvCxnSpPr>
        <p:spPr>
          <a:xfrm flipV="1">
            <a:off x="5822792" y="5944925"/>
            <a:ext cx="818737" cy="2161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uadroTexto 9"/>
          <p:cNvSpPr txBox="1">
            <a:spLocks noChangeArrowheads="1"/>
          </p:cNvSpPr>
          <p:nvPr/>
        </p:nvSpPr>
        <p:spPr bwMode="auto">
          <a:xfrm>
            <a:off x="0" y="651668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dirty="0"/>
              <a:t>         1º </a:t>
            </a:r>
            <a:r>
              <a:rPr lang="es-ES" altLang="es-ES" dirty="0" err="1"/>
              <a:t>rascunho</a:t>
            </a:r>
            <a:r>
              <a:rPr lang="es-ES" altLang="es-ES" dirty="0"/>
              <a:t>                                     II Foro                                  </a:t>
            </a:r>
            <a:r>
              <a:rPr lang="es-ES" altLang="es-ES" dirty="0" err="1"/>
              <a:t>Versão</a:t>
            </a:r>
            <a:r>
              <a:rPr lang="es-ES" altLang="es-ES" dirty="0"/>
              <a:t> definitiva</a:t>
            </a:r>
          </a:p>
        </p:txBody>
      </p:sp>
      <p:sp>
        <p:nvSpPr>
          <p:cNvPr id="62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0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71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42" grpId="0" animBg="1"/>
      <p:bldP spid="43" grpId="0" animBg="1"/>
      <p:bldP spid="44" grpId="0" animBg="1"/>
      <p:bldP spid="48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695927" y="6516052"/>
            <a:ext cx="2448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/>
              <a:t>Paül (2022)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6023"/>
            <a:ext cx="2880000" cy="32214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36023"/>
            <a:ext cx="2880000" cy="32151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36023"/>
            <a:ext cx="2880000" cy="322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4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ESTRATÉGIA RMT2030 E AGORA [1/2]</a:t>
            </a:r>
            <a:endParaRPr lang="ca-ES" alt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5" y="2435225"/>
            <a:ext cx="8156575" cy="401811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Estratégia elaborada em 2017-2019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Impossibilidade de reproduzir um processo estratégico de 2 anos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Tempo escasso. Recursos escassos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Mecanismos participativos rápidos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Três momentos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Método possibilista em 3 meses reais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...e férias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...e duas eleições!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07B655-74EF-A47E-8739-6C5CF3B7B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289581"/>
              </p:ext>
            </p:extLst>
          </p:nvPr>
        </p:nvGraphicFramePr>
        <p:xfrm>
          <a:off x="4788024" y="3645024"/>
          <a:ext cx="4055293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08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ESTRATÉGIA RMT2030 E AGORA [2/2]</a:t>
            </a:r>
            <a:endParaRPr lang="ca-ES" alt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5" y="2435225"/>
            <a:ext cx="8156575" cy="401811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Um novo contexto desde 2019?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srgbClr val="00B050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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</a:t>
            </a:r>
            <a:endParaRPr lang="pt-BR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Pandemia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Novos documentos europeus, ibéricos e </a:t>
            </a:r>
            <a:r>
              <a:rPr lang="pt-BR" dirty="0" err="1">
                <a:solidFill>
                  <a:prstClr val="black"/>
                </a:solidFill>
                <a:latin typeface="Arial"/>
                <a:cs typeface="Arial"/>
              </a:rPr>
              <a:t>eurorregionais</a:t>
            </a: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13233897"/>
              </p:ext>
            </p:extLst>
          </p:nvPr>
        </p:nvGraphicFramePr>
        <p:xfrm>
          <a:off x="251520" y="1153549"/>
          <a:ext cx="7632848" cy="5227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5508104" y="1153549"/>
            <a:ext cx="1684282" cy="1935957"/>
            <a:chOff x="3405227" y="2669"/>
            <a:chExt cx="1684282" cy="1935957"/>
          </a:xfrm>
        </p:grpSpPr>
        <p:sp>
          <p:nvSpPr>
            <p:cNvPr id="12" name="Hexágono 11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kern="1200" dirty="0" err="1"/>
                <a:t>Regulamento</a:t>
              </a:r>
              <a:r>
                <a:rPr lang="es-ES" sz="1200" b="0" kern="1200" dirty="0"/>
                <a:t> 2021/1060 («</a:t>
              </a:r>
              <a:r>
                <a:rPr lang="es-ES" sz="1200" b="0" kern="1200" dirty="0" err="1"/>
                <a:t>disposições</a:t>
              </a:r>
              <a:r>
                <a:rPr lang="es-ES" sz="1200" b="0" kern="1200" dirty="0"/>
                <a:t> </a:t>
              </a:r>
              <a:r>
                <a:rPr lang="es-ES" sz="1200" b="0" kern="1200" dirty="0" err="1"/>
                <a:t>comuns</a:t>
              </a:r>
              <a:r>
                <a:rPr lang="es-ES" sz="1200" b="0" kern="1200" dirty="0"/>
                <a:t>»)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508103" y="4445371"/>
            <a:ext cx="1684282" cy="1935957"/>
            <a:chOff x="3405227" y="2669"/>
            <a:chExt cx="1684282" cy="1935957"/>
          </a:xfrm>
          <a:solidFill>
            <a:schemeClr val="bg1"/>
          </a:solidFill>
        </p:grpSpPr>
        <p:sp>
          <p:nvSpPr>
            <p:cNvPr id="15" name="Hexágono 14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i="1" kern="1200" dirty="0" err="1"/>
                <a:t>Estratégia</a:t>
              </a:r>
              <a:r>
                <a:rPr lang="es-ES" sz="1200" b="0" i="1" kern="1200" dirty="0"/>
                <a:t> Regional para a </a:t>
              </a:r>
              <a:r>
                <a:rPr lang="es-ES" sz="1200" b="0" i="1" kern="1200" dirty="0" err="1"/>
                <a:t>Paisagem</a:t>
              </a:r>
              <a:r>
                <a:rPr lang="es-ES" sz="1200" b="0" i="1" kern="1200" dirty="0"/>
                <a:t> do Alto </a:t>
              </a:r>
              <a:r>
                <a:rPr lang="es-ES" sz="1200" b="0" i="1" kern="1200" dirty="0" err="1"/>
                <a:t>Minho</a:t>
              </a:r>
              <a:r>
                <a:rPr lang="es-ES" sz="1200" b="0" i="1" kern="1200" dirty="0"/>
                <a:t> </a:t>
              </a:r>
              <a:r>
                <a:rPr lang="es-ES" sz="1200" b="0" kern="1200" dirty="0"/>
                <a:t>(2019)</a:t>
              </a:r>
              <a:endParaRPr lang="es-ES" sz="1200" b="0" i="1" kern="12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392880" y="2799461"/>
            <a:ext cx="1684282" cy="1935957"/>
            <a:chOff x="3405227" y="2669"/>
            <a:chExt cx="1684282" cy="1935957"/>
          </a:xfrm>
          <a:solidFill>
            <a:schemeClr val="bg1"/>
          </a:solidFill>
        </p:grpSpPr>
        <p:sp>
          <p:nvSpPr>
            <p:cNvPr id="18" name="Hexágono 17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i="1" kern="1200" dirty="0"/>
                <a:t>POCTEP 2021-2027 </a:t>
              </a:r>
              <a:r>
                <a:rPr lang="es-ES" sz="1200" b="0" kern="1200" dirty="0"/>
                <a:t>(2022)</a:t>
              </a:r>
              <a:endParaRPr lang="es-ES" sz="1200" b="0" i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9249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6516052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>
                <a:hlinkClick r:id="rId3"/>
              </a:rPr>
              <a:t>https://eur-lex.europa.eu/legal-content/PT/TXT/PDF/?uri=CELEX:32021R1060</a:t>
            </a:r>
            <a:r>
              <a:rPr lang="fr-FR" dirty="0"/>
              <a:t> </a:t>
            </a:r>
            <a:endParaRPr lang="es-E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292651230"/>
              </p:ext>
            </p:extLst>
          </p:nvPr>
        </p:nvGraphicFramePr>
        <p:xfrm>
          <a:off x="-36512" y="1140584"/>
          <a:ext cx="7452360" cy="53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Llamada de nube 8"/>
          <p:cNvSpPr/>
          <p:nvPr/>
        </p:nvSpPr>
        <p:spPr>
          <a:xfrm>
            <a:off x="4535528" y="2852936"/>
            <a:ext cx="3712296" cy="2889544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</a:rPr>
              <a:t>Uma Europa + verde, </a:t>
            </a:r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</a:rPr>
              <a:t>hipocarbónica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</a:rPr>
              <a:t>, em transição para uma economia com zero emissões líquidas de carbono, e </a:t>
            </a:r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</a:rPr>
              <a:t>resiliente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</a:rPr>
              <a:t>, através da promoção de uma transição energética limpa e equitativa, de investimentos verdes e azuis, da economia circular, da atenuação das alterações climáticas e da adaptação às mesmas, da prevenção e gestão dos riscos e da mobilidade urbana sustentável</a:t>
            </a:r>
            <a:endParaRPr lang="es-E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374074354"/>
              </p:ext>
            </p:extLst>
          </p:nvPr>
        </p:nvGraphicFramePr>
        <p:xfrm>
          <a:off x="251520" y="1153549"/>
          <a:ext cx="7632848" cy="5227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5508104" y="1153549"/>
            <a:ext cx="1684282" cy="1935957"/>
            <a:chOff x="3405227" y="2669"/>
            <a:chExt cx="1684282" cy="1935957"/>
          </a:xfrm>
        </p:grpSpPr>
        <p:sp>
          <p:nvSpPr>
            <p:cNvPr id="12" name="Hexágono 11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kern="1200" dirty="0" err="1"/>
                <a:t>Regulamento</a:t>
              </a:r>
              <a:r>
                <a:rPr lang="es-ES" sz="1200" b="0" kern="1200" dirty="0"/>
                <a:t> 2021/1060 («</a:t>
              </a:r>
              <a:r>
                <a:rPr lang="es-ES" sz="1200" b="0" kern="1200" dirty="0" err="1"/>
                <a:t>disposições</a:t>
              </a:r>
              <a:r>
                <a:rPr lang="es-ES" sz="1200" b="0" kern="1200" dirty="0"/>
                <a:t> </a:t>
              </a:r>
              <a:r>
                <a:rPr lang="es-ES" sz="1200" b="0" kern="1200" dirty="0" err="1"/>
                <a:t>comuns</a:t>
              </a:r>
              <a:r>
                <a:rPr lang="es-ES" sz="1200" b="0" kern="1200" dirty="0"/>
                <a:t>»)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508103" y="4445371"/>
            <a:ext cx="1684282" cy="1935957"/>
            <a:chOff x="3405227" y="2669"/>
            <a:chExt cx="1684282" cy="1935957"/>
          </a:xfrm>
          <a:solidFill>
            <a:schemeClr val="bg1"/>
          </a:solidFill>
        </p:grpSpPr>
        <p:sp>
          <p:nvSpPr>
            <p:cNvPr id="15" name="Hexágono 14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i="1" kern="1200" dirty="0" err="1"/>
                <a:t>Estratégia</a:t>
              </a:r>
              <a:r>
                <a:rPr lang="es-ES" sz="1200" b="0" i="1" kern="1200" dirty="0"/>
                <a:t> Regional para a </a:t>
              </a:r>
              <a:r>
                <a:rPr lang="es-ES" sz="1200" b="0" i="1" kern="1200" dirty="0" err="1"/>
                <a:t>Paisagem</a:t>
              </a:r>
              <a:r>
                <a:rPr lang="es-ES" sz="1200" b="0" i="1" kern="1200" dirty="0"/>
                <a:t> do Alto </a:t>
              </a:r>
              <a:r>
                <a:rPr lang="es-ES" sz="1200" b="0" i="1" kern="1200" dirty="0" err="1"/>
                <a:t>Minho</a:t>
              </a:r>
              <a:r>
                <a:rPr lang="es-ES" sz="1200" b="0" i="1" kern="1200" dirty="0"/>
                <a:t> </a:t>
              </a:r>
              <a:r>
                <a:rPr lang="es-ES" sz="1200" b="0" kern="1200" dirty="0"/>
                <a:t>(2019)</a:t>
              </a:r>
              <a:endParaRPr lang="es-ES" sz="1200" b="0" i="1" kern="12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392880" y="2799461"/>
            <a:ext cx="1684282" cy="1935957"/>
            <a:chOff x="3405227" y="2669"/>
            <a:chExt cx="1684282" cy="1935957"/>
          </a:xfrm>
          <a:solidFill>
            <a:srgbClr val="800000"/>
          </a:solidFill>
        </p:grpSpPr>
        <p:sp>
          <p:nvSpPr>
            <p:cNvPr id="18" name="Hexágono 17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i="1" kern="1200" dirty="0"/>
                <a:t>POCTEP 2021-2027 </a:t>
              </a:r>
              <a:r>
                <a:rPr lang="es-ES" sz="1200" b="0" kern="1200" dirty="0"/>
                <a:t>(2022)</a:t>
              </a:r>
              <a:endParaRPr lang="es-ES" sz="1200" b="0" i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851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4101840"/>
              </p:ext>
            </p:extLst>
          </p:nvPr>
        </p:nvGraphicFramePr>
        <p:xfrm>
          <a:off x="755576" y="1153549"/>
          <a:ext cx="7200800" cy="5299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499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PLANIFICAÇÃO ESTRATÉGICA [1/2]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4" y="2435746"/>
            <a:ext cx="8156774" cy="3801566"/>
          </a:xfrm>
        </p:spPr>
        <p:txBody>
          <a:bodyPr>
            <a:noAutofit/>
          </a:bodyPr>
          <a:lstStyle/>
          <a:p>
            <a:pPr lvl="0"/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A origem das estratégias</a:t>
            </a:r>
          </a:p>
          <a:p>
            <a:pPr lvl="0"/>
            <a:r>
              <a:rPr lang="gl-ES" dirty="0">
                <a:solidFill>
                  <a:schemeClr val="bg1"/>
                </a:solidFill>
                <a:latin typeface="Arial"/>
                <a:cs typeface="Arial"/>
              </a:rPr>
              <a:t>x</a:t>
            </a:r>
          </a:p>
          <a:p>
            <a:pPr lvl="0"/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  <a:p>
            <a:pPr lvl="0"/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lvl="0" indent="0">
              <a:buNone/>
            </a:pPr>
            <a:endParaRPr lang="gl-E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Pujadas e Font (1998), Pascual (1999), </a:t>
            </a:r>
            <a:r>
              <a:rPr lang="es-ES" dirty="0" err="1"/>
              <a:t>Farinós</a:t>
            </a:r>
            <a:r>
              <a:rPr lang="es-ES" dirty="0"/>
              <a:t> et al. (2005), </a:t>
            </a:r>
            <a:r>
              <a:rPr lang="es-ES" dirty="0" err="1"/>
              <a:t>Albrechts</a:t>
            </a:r>
            <a:r>
              <a:rPr lang="es-ES" dirty="0"/>
              <a:t> (2006)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99592" y="3438601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Planificação reativa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644008" y="3438601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Planificação proativa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99592" y="3902007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Procura o plano em si próprio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644008" y="3902007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Procura produzir câmbios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99592" y="4824900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Vinculante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644008" y="4824900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Indicativa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644008" y="5292578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Seletiva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99592" y="5288306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Holística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899592" y="4372116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 plano como produto final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644008" y="4372116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 plano como compromisso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4644008" y="5795972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Visão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899592" y="5791700"/>
            <a:ext cx="3240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Tendência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899592" y="2924944"/>
            <a:ext cx="32403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Planificação tradicional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644008" y="2924944"/>
            <a:ext cx="32403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Planificação estratégica</a:t>
            </a:r>
          </a:p>
        </p:txBody>
      </p:sp>
      <p:sp>
        <p:nvSpPr>
          <p:cNvPr id="39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44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45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52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46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47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50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48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49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55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6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57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3" grpId="0" animBg="1"/>
      <p:bldP spid="34" grpId="0" animBg="1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915158569"/>
              </p:ext>
            </p:extLst>
          </p:nvPr>
        </p:nvGraphicFramePr>
        <p:xfrm>
          <a:off x="251520" y="1153549"/>
          <a:ext cx="7632848" cy="5227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5508104" y="1153549"/>
            <a:ext cx="1684282" cy="1935957"/>
            <a:chOff x="3405227" y="2669"/>
            <a:chExt cx="1684282" cy="1935957"/>
          </a:xfrm>
        </p:grpSpPr>
        <p:sp>
          <p:nvSpPr>
            <p:cNvPr id="12" name="Hexágono 11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kern="1200" dirty="0" err="1"/>
                <a:t>Regulamento</a:t>
              </a:r>
              <a:r>
                <a:rPr lang="es-ES" sz="1200" b="0" kern="1200" dirty="0"/>
                <a:t> 2021/1060 («</a:t>
              </a:r>
              <a:r>
                <a:rPr lang="es-ES" sz="1200" b="0" kern="1200" dirty="0" err="1"/>
                <a:t>disposições</a:t>
              </a:r>
              <a:r>
                <a:rPr lang="es-ES" sz="1200" b="0" kern="1200" dirty="0"/>
                <a:t> </a:t>
              </a:r>
              <a:r>
                <a:rPr lang="es-ES" sz="1200" b="0" kern="1200" dirty="0" err="1"/>
                <a:t>comuns</a:t>
              </a:r>
              <a:r>
                <a:rPr lang="es-ES" sz="1200" b="0" kern="1200" dirty="0"/>
                <a:t>»)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508103" y="4445371"/>
            <a:ext cx="1684282" cy="1935957"/>
            <a:chOff x="3405227" y="2669"/>
            <a:chExt cx="1684282" cy="1935957"/>
          </a:xfrm>
          <a:solidFill>
            <a:srgbClr val="00B050"/>
          </a:solidFill>
        </p:grpSpPr>
        <p:sp>
          <p:nvSpPr>
            <p:cNvPr id="15" name="Hexágono 14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i="1" kern="1200" dirty="0" err="1"/>
                <a:t>Estratégia</a:t>
              </a:r>
              <a:r>
                <a:rPr lang="es-ES" sz="1200" b="0" i="1" kern="1200" dirty="0"/>
                <a:t> Regional para a </a:t>
              </a:r>
              <a:r>
                <a:rPr lang="es-ES" sz="1200" b="0" i="1" kern="1200" dirty="0" err="1"/>
                <a:t>Paisagem</a:t>
              </a:r>
              <a:r>
                <a:rPr lang="es-ES" sz="1200" b="0" i="1" kern="1200" dirty="0"/>
                <a:t> do Alto </a:t>
              </a:r>
              <a:r>
                <a:rPr lang="es-ES" sz="1200" b="0" i="1" kern="1200" dirty="0" err="1"/>
                <a:t>Minho</a:t>
              </a:r>
              <a:r>
                <a:rPr lang="es-ES" sz="1200" b="0" i="1" kern="1200" dirty="0"/>
                <a:t> </a:t>
              </a:r>
              <a:r>
                <a:rPr lang="es-ES" sz="1200" b="0" kern="1200" dirty="0"/>
                <a:t>(2019)</a:t>
              </a:r>
              <a:endParaRPr lang="es-ES" sz="1200" b="0" i="1" kern="12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392880" y="2799461"/>
            <a:ext cx="1684282" cy="1935957"/>
            <a:chOff x="3405227" y="2669"/>
            <a:chExt cx="1684282" cy="1935957"/>
          </a:xfrm>
          <a:solidFill>
            <a:srgbClr val="800000"/>
          </a:solidFill>
        </p:grpSpPr>
        <p:sp>
          <p:nvSpPr>
            <p:cNvPr id="18" name="Hexágono 17"/>
            <p:cNvSpPr/>
            <p:nvPr/>
          </p:nvSpPr>
          <p:spPr>
            <a:xfrm rot="5400000">
              <a:off x="3279389" y="128507"/>
              <a:ext cx="1935957" cy="168428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ágono 4"/>
            <p:cNvSpPr txBox="1"/>
            <p:nvPr/>
          </p:nvSpPr>
          <p:spPr>
            <a:xfrm>
              <a:off x="3667693" y="304357"/>
              <a:ext cx="1159348" cy="1332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0" i="1" kern="1200" dirty="0"/>
                <a:t>POCTEP 2021-2027 </a:t>
              </a:r>
              <a:r>
                <a:rPr lang="es-ES" sz="1200" b="0" kern="1200" dirty="0"/>
                <a:t>(2022)</a:t>
              </a:r>
              <a:endParaRPr lang="es-ES" sz="1200" b="0" i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6360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ESTRATÉGIA RMT2030 E AGORA [2/2]</a:t>
            </a:r>
            <a:endParaRPr lang="ca-ES" alt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5" y="2435225"/>
            <a:ext cx="8156575" cy="401811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Um novo contexto desde 2019?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srgbClr val="00B050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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</a:t>
            </a:r>
            <a:endParaRPr lang="pt-BR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Pandemia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Novos documentos europeus, ibéricos e </a:t>
            </a:r>
            <a:r>
              <a:rPr lang="pt-BR" dirty="0" err="1">
                <a:solidFill>
                  <a:prstClr val="black"/>
                </a:solidFill>
                <a:latin typeface="Arial"/>
                <a:cs typeface="Arial"/>
              </a:rPr>
              <a:t>eurorregionais</a:t>
            </a: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Convocatória Prioridade 7 – ação f): «Ações de melhora da governança da cooperação»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b="1" u="sng" dirty="0">
                <a:solidFill>
                  <a:prstClr val="black"/>
                </a:solidFill>
                <a:latin typeface="Arial"/>
                <a:cs typeface="Arial"/>
              </a:rPr>
              <a:t>Elaboração de diagnósticos prospetivos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de caráter temático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b="1" u="sng" dirty="0">
                <a:solidFill>
                  <a:prstClr val="black"/>
                </a:solidFill>
                <a:latin typeface="Arial"/>
                <a:cs typeface="Arial"/>
              </a:rPr>
              <a:t>Desenvolvimento ou adaptação de estratégias territoriais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para </a:t>
            </a:r>
            <a:r>
              <a:rPr lang="pt-BR" b="1" u="sng" dirty="0">
                <a:solidFill>
                  <a:prstClr val="black"/>
                </a:solidFill>
                <a:latin typeface="Arial"/>
                <a:cs typeface="Arial"/>
              </a:rPr>
              <a:t>posteriores operações na Prioridade 6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0064657"/>
              </p:ext>
            </p:extLst>
          </p:nvPr>
        </p:nvGraphicFramePr>
        <p:xfrm>
          <a:off x="1763688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4393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ESTRATÉGIA RMT2030 E AGORA [2/2]</a:t>
            </a:r>
            <a:endParaRPr lang="ca-ES" altLang="es-E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5" y="2435225"/>
            <a:ext cx="8156575" cy="401811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Um novo contexto desde 2019?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srgbClr val="00B050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chemeClr val="tx1"/>
                </a:solidFill>
                <a:latin typeface="Arial"/>
                <a:cs typeface="Arial"/>
                <a:sym typeface="Wingdings" panose="05000000000000000000" pitchFamily="2" charset="2"/>
              </a:rPr>
              <a:t>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</a:t>
            </a:r>
            <a:endParaRPr lang="pt-BR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Pandemia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Novos documentos europeus, ibéricos e </a:t>
            </a:r>
            <a:r>
              <a:rPr lang="pt-BR" dirty="0" err="1">
                <a:solidFill>
                  <a:prstClr val="black"/>
                </a:solidFill>
                <a:latin typeface="Arial"/>
                <a:cs typeface="Arial"/>
              </a:rPr>
              <a:t>eurorregionais</a:t>
            </a: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Convocatória Prioridade 7 – ação f): «Ações de melhora da governança da cooperação»</a:t>
            </a:r>
          </a:p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Prioridade 6: «Desenvolvimento de estratégias </a:t>
            </a:r>
            <a:r>
              <a:rPr lang="pt-BR" b="1" u="sng" dirty="0" err="1">
                <a:solidFill>
                  <a:prstClr val="black"/>
                </a:solidFill>
                <a:latin typeface="Arial"/>
                <a:cs typeface="Arial"/>
              </a:rPr>
              <a:t>multissectoriais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para o </a:t>
            </a:r>
            <a:r>
              <a:rPr lang="pt-BR" b="1" u="sng" dirty="0">
                <a:solidFill>
                  <a:prstClr val="black"/>
                </a:solidFill>
                <a:latin typeface="Arial"/>
                <a:cs typeface="Arial"/>
              </a:rPr>
              <a:t>desenvolvimento integrado e sustentável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«</a:t>
            </a:r>
            <a:r>
              <a:rPr lang="pt-BR" dirty="0"/>
              <a:t>[P]</a:t>
            </a:r>
            <a:r>
              <a:rPr lang="pt-BR" dirty="0" err="1"/>
              <a:t>rojetos</a:t>
            </a:r>
            <a:r>
              <a:rPr lang="pt-BR" dirty="0"/>
              <a:t> </a:t>
            </a:r>
            <a:r>
              <a:rPr lang="pt-BR" b="1" u="sng" dirty="0"/>
              <a:t>integrados</a:t>
            </a:r>
            <a:r>
              <a:rPr lang="pt-BR" dirty="0"/>
              <a:t> que permitirão a implementação de estratégias de desenvolvimento territorial em pequena escala no território, tal como estabelecido no RDC. Estes projetos terão um </a:t>
            </a:r>
            <a:r>
              <a:rPr lang="pt-BR" b="1" u="sng" dirty="0"/>
              <a:t>impacto positivo na maioria das áreas de atividade económica e/ou social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»</a:t>
            </a: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0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1881065"/>
              </p:ext>
            </p:extLst>
          </p:nvPr>
        </p:nvGraphicFramePr>
        <p:xfrm>
          <a:off x="1763688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7636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68760"/>
            <a:ext cx="3580124" cy="50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93" y="1268760"/>
            <a:ext cx="3555896" cy="5040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97754" y="648866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https://aectriominho.eu/</a:t>
            </a:r>
          </a:p>
        </p:txBody>
      </p:sp>
    </p:spTree>
    <p:extLst>
      <p:ext uri="{BB962C8B-B14F-4D97-AF65-F5344CB8AC3E}">
        <p14:creationId xmlns:p14="http://schemas.microsoft.com/office/powerpoint/2010/main" val="209152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s-ES" dirty="0"/>
              <a:t>O </a:t>
            </a:r>
            <a:r>
              <a:rPr lang="pt-BR" altLang="es-ES" u="sng" dirty="0"/>
              <a:t>rio Minho</a:t>
            </a:r>
            <a:r>
              <a:rPr lang="pt-BR" altLang="es-ES" dirty="0"/>
              <a:t> é o vetor central do desenvolvimento do território</a:t>
            </a:r>
            <a:endParaRPr lang="ca-ES" altLang="es-ES" dirty="0"/>
          </a:p>
        </p:txBody>
      </p:sp>
      <p:sp>
        <p:nvSpPr>
          <p:cNvPr id="6" name="5 Rectángulo"/>
          <p:cNvSpPr/>
          <p:nvPr/>
        </p:nvSpPr>
        <p:spPr>
          <a:xfrm>
            <a:off x="1908175" y="188913"/>
            <a:ext cx="1008063" cy="7191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8175" y="188913"/>
            <a:ext cx="1008063" cy="7191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592138" y="2420938"/>
            <a:ext cx="8301037" cy="5842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dirty="0"/>
              <a:t>EE1. </a:t>
            </a:r>
            <a:r>
              <a:rPr lang="pt-BR" altLang="es-ES" sz="1600" dirty="0"/>
              <a:t>Criar instrumentos de </a:t>
            </a:r>
            <a:r>
              <a:rPr lang="pt-BR" altLang="es-ES" sz="1600" b="1" u="sng" dirty="0"/>
              <a:t>governação</a:t>
            </a:r>
            <a:r>
              <a:rPr lang="pt-BR" altLang="es-ES" sz="1600" dirty="0"/>
              <a:t> comum do território Rio Minho que permitam sustentar um catálogo de </a:t>
            </a:r>
            <a:r>
              <a:rPr lang="pt-BR" altLang="es-ES" sz="1600" b="1" u="sng" dirty="0"/>
              <a:t>serviços conjuntos</a:t>
            </a:r>
          </a:p>
        </p:txBody>
      </p:sp>
      <p:sp>
        <p:nvSpPr>
          <p:cNvPr id="25" name="CuadroTexto 24"/>
          <p:cNvSpPr txBox="1">
            <a:spLocks noChangeArrowheads="1"/>
          </p:cNvSpPr>
          <p:nvPr/>
        </p:nvSpPr>
        <p:spPr bwMode="auto">
          <a:xfrm>
            <a:off x="592138" y="3203575"/>
            <a:ext cx="8301037" cy="58477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dirty="0"/>
              <a:t>EE2. </a:t>
            </a:r>
            <a:r>
              <a:rPr lang="pt-BR" altLang="es-ES" sz="1600" dirty="0"/>
              <a:t>Desenvolver um </a:t>
            </a:r>
            <a:r>
              <a:rPr lang="pt-BR" altLang="es-ES" sz="1600" b="1" u="sng" dirty="0"/>
              <a:t>turismo</a:t>
            </a:r>
            <a:r>
              <a:rPr lang="pt-BR" altLang="es-ES" sz="1600" dirty="0"/>
              <a:t> sustentável e responsável baseado na preservação e na promoção do património natural</a:t>
            </a:r>
            <a:r>
              <a:rPr lang="es-ES" altLang="es-ES" sz="1600" dirty="0"/>
              <a:t>	</a:t>
            </a:r>
          </a:p>
        </p:txBody>
      </p:sp>
      <p:sp>
        <p:nvSpPr>
          <p:cNvPr id="26" name="CuadroTexto 25"/>
          <p:cNvSpPr txBox="1">
            <a:spLocks noChangeArrowheads="1"/>
          </p:cNvSpPr>
          <p:nvPr/>
        </p:nvSpPr>
        <p:spPr bwMode="auto">
          <a:xfrm>
            <a:off x="592138" y="3987800"/>
            <a:ext cx="8301037" cy="5842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dirty="0"/>
              <a:t>EE3. </a:t>
            </a:r>
            <a:r>
              <a:rPr lang="pt-BR" altLang="es-ES" sz="1600" dirty="0"/>
              <a:t>Valorizar a </a:t>
            </a:r>
            <a:r>
              <a:rPr lang="pt-BR" altLang="es-ES" sz="1600" b="1" u="sng" dirty="0"/>
              <a:t>cultura</a:t>
            </a:r>
            <a:r>
              <a:rPr lang="pt-BR" altLang="es-ES" sz="1600" dirty="0"/>
              <a:t> como elemento integrador para a sociedade do território </a:t>
            </a:r>
            <a:r>
              <a:rPr lang="pt-BR" altLang="es-ES" sz="1600" dirty="0" err="1"/>
              <a:t>transfronteiriço</a:t>
            </a:r>
            <a:r>
              <a:rPr lang="es-ES" altLang="es-ES" sz="1600" dirty="0"/>
              <a:t>	</a:t>
            </a:r>
          </a:p>
        </p:txBody>
      </p:sp>
      <p:sp>
        <p:nvSpPr>
          <p:cNvPr id="27" name="CuadroTexto 26"/>
          <p:cNvSpPr txBox="1">
            <a:spLocks noChangeArrowheads="1"/>
          </p:cNvSpPr>
          <p:nvPr/>
        </p:nvSpPr>
        <p:spPr bwMode="auto">
          <a:xfrm>
            <a:off x="592138" y="4797425"/>
            <a:ext cx="8301037" cy="584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dirty="0"/>
              <a:t>EE4. </a:t>
            </a:r>
            <a:r>
              <a:rPr lang="pt-BR" altLang="es-ES" sz="1600" dirty="0"/>
              <a:t>Favorecer a </a:t>
            </a:r>
            <a:r>
              <a:rPr lang="pt-BR" altLang="es-ES" sz="1600" b="1" u="sng" dirty="0"/>
              <a:t>mobilidade </a:t>
            </a:r>
            <a:r>
              <a:rPr lang="pt-BR" altLang="es-ES" sz="1600" b="1" u="sng" dirty="0" err="1"/>
              <a:t>transfronteiriça</a:t>
            </a:r>
            <a:r>
              <a:rPr lang="pt-BR" altLang="es-ES" sz="1600" dirty="0"/>
              <a:t> como contributo para a redução das emissões de CO</a:t>
            </a:r>
            <a:r>
              <a:rPr lang="pt-BR" altLang="es-ES" sz="1600" baseline="-25000" dirty="0"/>
              <a:t>2</a:t>
            </a:r>
            <a:r>
              <a:rPr lang="pt-BR" altLang="es-ES" sz="1600" dirty="0"/>
              <a:t> do território Rio Minho </a:t>
            </a:r>
            <a:r>
              <a:rPr lang="pt-BR" altLang="es-ES" sz="1600" dirty="0" err="1"/>
              <a:t>Transfronteiriço</a:t>
            </a:r>
            <a:endParaRPr lang="es-ES" altLang="es-ES" sz="1600" dirty="0"/>
          </a:p>
        </p:txBody>
      </p:sp>
      <p:sp>
        <p:nvSpPr>
          <p:cNvPr id="28" name="CuadroTexto 27"/>
          <p:cNvSpPr txBox="1">
            <a:spLocks noChangeArrowheads="1"/>
          </p:cNvSpPr>
          <p:nvPr/>
        </p:nvSpPr>
        <p:spPr bwMode="auto">
          <a:xfrm>
            <a:off x="592138" y="5580063"/>
            <a:ext cx="8301037" cy="585787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600" dirty="0"/>
              <a:t>EE5. </a:t>
            </a:r>
            <a:r>
              <a:rPr lang="pt-BR" altLang="es-ES" sz="1600" dirty="0"/>
              <a:t>Potenciar a sustentabilidade e a inovação nas </a:t>
            </a:r>
            <a:r>
              <a:rPr lang="pt-BR" altLang="es-ES" sz="1600" b="1" u="sng" dirty="0"/>
              <a:t>atividades produtivas da economia local</a:t>
            </a:r>
            <a:r>
              <a:rPr lang="pt-BR" altLang="es-ES" sz="1600" dirty="0"/>
              <a:t> para garantir a fixação da população</a:t>
            </a:r>
            <a:endParaRPr lang="es-ES" altLang="es-ES" sz="1600" dirty="0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446856" y="1268760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1A1A1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 dirty="0"/>
              <a:t>O PLANO DE AÇÃO DE 2019</a:t>
            </a:r>
            <a:endParaRPr lang="ca-ES" altLang="es-ES" dirty="0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31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07" y="3854274"/>
            <a:ext cx="1845416" cy="261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27" y="1230792"/>
            <a:ext cx="1845416" cy="261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3" y="3859535"/>
            <a:ext cx="1845416" cy="261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07" y="1223449"/>
            <a:ext cx="1845416" cy="261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69" y="3877577"/>
            <a:ext cx="1845416" cy="261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30792"/>
            <a:ext cx="1845416" cy="261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94" y="3866918"/>
            <a:ext cx="1845416" cy="261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47" y="3866918"/>
            <a:ext cx="1845416" cy="261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56" y="1235915"/>
            <a:ext cx="1845416" cy="261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36" y="1235915"/>
            <a:ext cx="1845420" cy="261000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0" y="6516052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err="1"/>
              <a:t>Sessão</a:t>
            </a:r>
            <a:r>
              <a:rPr lang="es-ES" dirty="0"/>
              <a:t> de </a:t>
            </a:r>
            <a:r>
              <a:rPr lang="es-ES" dirty="0" err="1"/>
              <a:t>participação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técnicos/as 20/6/2023</a:t>
            </a:r>
          </a:p>
        </p:txBody>
      </p:sp>
    </p:spTree>
    <p:extLst>
      <p:ext uri="{BB962C8B-B14F-4D97-AF65-F5344CB8AC3E}">
        <p14:creationId xmlns:p14="http://schemas.microsoft.com/office/powerpoint/2010/main" val="771179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0" y="6516052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err="1"/>
              <a:t>Sessão</a:t>
            </a:r>
            <a:r>
              <a:rPr lang="es-ES" dirty="0"/>
              <a:t> de </a:t>
            </a:r>
            <a:r>
              <a:rPr lang="es-ES" dirty="0" err="1"/>
              <a:t>participação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responsáveis</a:t>
            </a:r>
            <a:r>
              <a:rPr lang="es-ES" dirty="0"/>
              <a:t> políticos/as 13/7/2023</a:t>
            </a:r>
          </a:p>
        </p:txBody>
      </p:sp>
      <p:pic>
        <p:nvPicPr>
          <p:cNvPr id="3" name="Imagen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965"/>
            <a:ext cx="1846800" cy="2610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21" y="3812359"/>
            <a:ext cx="1846800" cy="2610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75155" y="1200167"/>
            <a:ext cx="1846800" cy="2610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06" y="1196752"/>
            <a:ext cx="1846800" cy="2610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297201" y="1198030"/>
            <a:ext cx="1846800" cy="2610000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-5153" y="3806752"/>
            <a:ext cx="1846800" cy="2610000"/>
          </a:xfrm>
          <a:prstGeom prst="rect">
            <a:avLst/>
          </a:prstGeom>
        </p:spPr>
      </p:pic>
      <p:pic>
        <p:nvPicPr>
          <p:cNvPr id="18" name="Imagen 17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841647" y="3812359"/>
            <a:ext cx="1846800" cy="2610000"/>
          </a:xfrm>
          <a:prstGeom prst="rect">
            <a:avLst/>
          </a:prstGeom>
        </p:spPr>
      </p:pic>
      <p:pic>
        <p:nvPicPr>
          <p:cNvPr id="19" name="Imagen 18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81267" y="3813582"/>
            <a:ext cx="1846800" cy="2610000"/>
          </a:xfrm>
          <a:prstGeom prst="rect">
            <a:avLst/>
          </a:prstGeom>
        </p:spPr>
      </p:pic>
      <p:pic>
        <p:nvPicPr>
          <p:cNvPr id="21" name="Imagen 20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311661" y="3806752"/>
            <a:ext cx="1846800" cy="2610000"/>
          </a:xfrm>
          <a:prstGeom prst="rect">
            <a:avLst/>
          </a:prstGeom>
        </p:spPr>
      </p:pic>
      <p:pic>
        <p:nvPicPr>
          <p:cNvPr id="25" name="Imagen 2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56107" y="1203582"/>
            <a:ext cx="1846800" cy="26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50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" dirty="0"/>
              <a:t>O PLANO DE AÇÃO DE 2019… E O DE 2023?</a:t>
            </a:r>
            <a:endParaRPr lang="ca-ES" altLang="es-ES" dirty="0"/>
          </a:p>
        </p:txBody>
      </p:sp>
      <p:sp>
        <p:nvSpPr>
          <p:cNvPr id="27" name="CuadroTexto 26"/>
          <p:cNvSpPr txBox="1">
            <a:spLocks noChangeArrowheads="1"/>
          </p:cNvSpPr>
          <p:nvPr/>
        </p:nvSpPr>
        <p:spPr bwMode="auto">
          <a:xfrm>
            <a:off x="5259089" y="2471484"/>
            <a:ext cx="2468563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  <a:p>
            <a:pPr algn="ctr" eaLnBrk="1" hangingPunct="1"/>
            <a:r>
              <a:rPr lang="es-ES" altLang="es-ES" sz="1600" dirty="0">
                <a:solidFill>
                  <a:schemeClr val="bg1"/>
                </a:solidFill>
              </a:rPr>
              <a:t>1. Rio </a:t>
            </a:r>
            <a:r>
              <a:rPr lang="es-ES" altLang="es-ES" sz="1600" dirty="0" err="1">
                <a:solidFill>
                  <a:schemeClr val="bg1"/>
                </a:solidFill>
              </a:rPr>
              <a:t>Minho</a:t>
            </a:r>
            <a:endParaRPr lang="es-ES" altLang="es-E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s-ES" altLang="es-ES" sz="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40" name="CuadroTexto 39"/>
          <p:cNvSpPr txBox="1">
            <a:spLocks noChangeArrowheads="1"/>
          </p:cNvSpPr>
          <p:nvPr/>
        </p:nvSpPr>
        <p:spPr bwMode="auto">
          <a:xfrm>
            <a:off x="5259089" y="3254860"/>
            <a:ext cx="2466975" cy="58477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2. </a:t>
            </a:r>
            <a:r>
              <a:rPr lang="es-ES" altLang="es-ES" sz="1600" dirty="0" err="1"/>
              <a:t>Governação</a:t>
            </a:r>
            <a:r>
              <a:rPr lang="es-ES" altLang="es-ES" sz="1600" dirty="0"/>
              <a:t> e p. de </a:t>
            </a:r>
            <a:r>
              <a:rPr lang="es-ES" altLang="es-ES" sz="1600" dirty="0" err="1"/>
              <a:t>serviços</a:t>
            </a:r>
            <a:r>
              <a:rPr lang="es-ES" altLang="es-ES" sz="1600" dirty="0"/>
              <a:t> conjuntos</a:t>
            </a:r>
          </a:p>
        </p:txBody>
      </p:sp>
      <p:sp>
        <p:nvSpPr>
          <p:cNvPr id="42" name="CuadroTexto 41"/>
          <p:cNvSpPr txBox="1">
            <a:spLocks noChangeArrowheads="1"/>
          </p:cNvSpPr>
          <p:nvPr/>
        </p:nvSpPr>
        <p:spPr bwMode="auto">
          <a:xfrm>
            <a:off x="1335735" y="2471484"/>
            <a:ext cx="2466975" cy="58477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1. </a:t>
            </a:r>
            <a:r>
              <a:rPr lang="es-ES" altLang="es-ES" sz="1600" dirty="0" err="1"/>
              <a:t>Governação</a:t>
            </a:r>
            <a:r>
              <a:rPr lang="es-ES" altLang="es-ES" sz="1600" dirty="0"/>
              <a:t> e p. de </a:t>
            </a:r>
            <a:r>
              <a:rPr lang="es-ES" altLang="es-ES" sz="1600" dirty="0" err="1"/>
              <a:t>serviços</a:t>
            </a:r>
            <a:r>
              <a:rPr lang="es-ES" altLang="es-ES" sz="1600" dirty="0"/>
              <a:t> conjuntos</a:t>
            </a:r>
          </a:p>
        </p:txBody>
      </p:sp>
      <p:sp>
        <p:nvSpPr>
          <p:cNvPr id="43" name="CuadroTexto 42"/>
          <p:cNvSpPr txBox="1">
            <a:spLocks noChangeArrowheads="1"/>
          </p:cNvSpPr>
          <p:nvPr/>
        </p:nvSpPr>
        <p:spPr bwMode="auto">
          <a:xfrm>
            <a:off x="1330972" y="3254861"/>
            <a:ext cx="2468563" cy="584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2. Turismo </a:t>
            </a:r>
            <a:r>
              <a:rPr lang="es-ES" altLang="es-ES" sz="1600" dirty="0" err="1"/>
              <a:t>sustentável</a:t>
            </a:r>
            <a:r>
              <a:rPr lang="es-ES" altLang="es-ES" sz="1600" dirty="0"/>
              <a:t> e </a:t>
            </a:r>
            <a:r>
              <a:rPr lang="es-ES" altLang="es-ES" sz="1600" dirty="0" err="1"/>
              <a:t>responsável</a:t>
            </a:r>
            <a:endParaRPr lang="es-ES" altLang="es-ES" sz="1600" dirty="0"/>
          </a:p>
        </p:txBody>
      </p:sp>
      <p:sp>
        <p:nvSpPr>
          <p:cNvPr id="44" name="CuadroTexto 43"/>
          <p:cNvSpPr txBox="1">
            <a:spLocks noChangeArrowheads="1"/>
          </p:cNvSpPr>
          <p:nvPr/>
        </p:nvSpPr>
        <p:spPr bwMode="auto">
          <a:xfrm>
            <a:off x="1330972" y="4047524"/>
            <a:ext cx="2468563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CC99"/>
                </a:solidFill>
              </a:rPr>
              <a:t>x</a:t>
            </a:r>
            <a:r>
              <a:rPr lang="es-ES" altLang="es-ES" sz="1600" dirty="0"/>
              <a:t>3. Cultura</a:t>
            </a:r>
          </a:p>
          <a:p>
            <a:pPr algn="ctr" eaLnBrk="1" hangingPunct="1"/>
            <a:r>
              <a:rPr lang="es-ES" altLang="es-ES" sz="1600" dirty="0" err="1"/>
              <a:t>transfronteiriça</a:t>
            </a:r>
            <a:r>
              <a:rPr lang="es-ES" altLang="es-ES" sz="800" dirty="0" err="1">
                <a:solidFill>
                  <a:srgbClr val="FFCC99"/>
                </a:solidFill>
              </a:rPr>
              <a:t>x</a:t>
            </a:r>
            <a:endParaRPr lang="es-ES" altLang="es-ES" sz="800" dirty="0">
              <a:solidFill>
                <a:srgbClr val="FFCC99"/>
              </a:solidFill>
            </a:endParaRPr>
          </a:p>
        </p:txBody>
      </p:sp>
      <p:sp>
        <p:nvSpPr>
          <p:cNvPr id="48" name="CuadroTexto 47"/>
          <p:cNvSpPr txBox="1">
            <a:spLocks noChangeArrowheads="1"/>
          </p:cNvSpPr>
          <p:nvPr/>
        </p:nvSpPr>
        <p:spPr bwMode="auto">
          <a:xfrm>
            <a:off x="1330972" y="4839037"/>
            <a:ext cx="2468563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FF99"/>
                </a:solidFill>
              </a:rPr>
              <a:t>x</a:t>
            </a:r>
            <a:r>
              <a:rPr lang="es-ES" altLang="es-ES" sz="1600" dirty="0"/>
              <a:t>4. </a:t>
            </a:r>
            <a:r>
              <a:rPr lang="es-ES" altLang="es-ES" sz="1600" dirty="0" err="1"/>
              <a:t>Mobilidade</a:t>
            </a:r>
            <a:endParaRPr lang="es-ES" altLang="es-ES" sz="1600" dirty="0"/>
          </a:p>
          <a:p>
            <a:pPr algn="ctr" eaLnBrk="1" hangingPunct="1"/>
            <a:r>
              <a:rPr lang="es-ES" altLang="es-ES" sz="1600" dirty="0" err="1"/>
              <a:t>sustentável</a:t>
            </a:r>
            <a:r>
              <a:rPr lang="es-ES" altLang="es-ES" sz="800" dirty="0" err="1">
                <a:solidFill>
                  <a:srgbClr val="FFFF99"/>
                </a:solidFill>
              </a:rPr>
              <a:t>x</a:t>
            </a:r>
            <a:endParaRPr lang="es-ES" altLang="es-ES" sz="800" dirty="0">
              <a:solidFill>
                <a:srgbClr val="FFFF99"/>
              </a:solidFill>
            </a:endParaRPr>
          </a:p>
        </p:txBody>
      </p:sp>
      <p:sp>
        <p:nvSpPr>
          <p:cNvPr id="50" name="CuadroTexto 49"/>
          <p:cNvSpPr txBox="1">
            <a:spLocks noChangeArrowheads="1"/>
          </p:cNvSpPr>
          <p:nvPr/>
        </p:nvSpPr>
        <p:spPr bwMode="auto">
          <a:xfrm>
            <a:off x="1345260" y="5631125"/>
            <a:ext cx="2466975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5. Sustentabilidade e </a:t>
            </a:r>
            <a:r>
              <a:rPr lang="es-ES" altLang="es-ES" sz="1600" dirty="0" err="1"/>
              <a:t>economia</a:t>
            </a:r>
            <a:r>
              <a:rPr lang="es-ES" altLang="es-ES" sz="1600" dirty="0"/>
              <a:t> </a:t>
            </a:r>
            <a:r>
              <a:rPr lang="es-ES" altLang="es-ES" sz="1600" dirty="0" err="1"/>
              <a:t>inovadora</a:t>
            </a:r>
            <a:endParaRPr lang="pt-BR" altLang="es-ES" sz="1600" dirty="0"/>
          </a:p>
        </p:txBody>
      </p:sp>
      <p:sp>
        <p:nvSpPr>
          <p:cNvPr id="62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0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71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2" name="CuadroTexto 71"/>
          <p:cNvSpPr txBox="1">
            <a:spLocks noChangeArrowheads="1"/>
          </p:cNvSpPr>
          <p:nvPr/>
        </p:nvSpPr>
        <p:spPr bwMode="auto">
          <a:xfrm>
            <a:off x="5259089" y="4044987"/>
            <a:ext cx="2468563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CC99"/>
                </a:solidFill>
              </a:rPr>
              <a:t>x</a:t>
            </a:r>
            <a:r>
              <a:rPr lang="es-ES" altLang="es-ES" sz="1600" dirty="0"/>
              <a:t>3. Cultura</a:t>
            </a:r>
          </a:p>
          <a:p>
            <a:pPr algn="ctr" eaLnBrk="1" hangingPunct="1"/>
            <a:r>
              <a:rPr lang="es-ES" altLang="es-ES" sz="1600" dirty="0" err="1"/>
              <a:t>transfronteiriça</a:t>
            </a:r>
            <a:r>
              <a:rPr lang="es-ES" altLang="es-ES" sz="800" dirty="0" err="1">
                <a:solidFill>
                  <a:srgbClr val="FFCC99"/>
                </a:solidFill>
              </a:rPr>
              <a:t>x</a:t>
            </a:r>
            <a:endParaRPr lang="es-ES" altLang="es-ES" sz="800" dirty="0">
              <a:solidFill>
                <a:srgbClr val="FFCC99"/>
              </a:solidFill>
            </a:endParaRPr>
          </a:p>
        </p:txBody>
      </p:sp>
      <p:sp>
        <p:nvSpPr>
          <p:cNvPr id="73" name="CuadroTexto 72"/>
          <p:cNvSpPr txBox="1">
            <a:spLocks noChangeArrowheads="1"/>
          </p:cNvSpPr>
          <p:nvPr/>
        </p:nvSpPr>
        <p:spPr bwMode="auto">
          <a:xfrm>
            <a:off x="5259089" y="4836500"/>
            <a:ext cx="2468563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800" dirty="0">
                <a:solidFill>
                  <a:srgbClr val="FFFF99"/>
                </a:solidFill>
              </a:rPr>
              <a:t>x</a:t>
            </a:r>
            <a:r>
              <a:rPr lang="es-ES" altLang="es-ES" sz="1600" dirty="0"/>
              <a:t>4. </a:t>
            </a:r>
            <a:r>
              <a:rPr lang="es-ES" altLang="es-ES" sz="1600" dirty="0" err="1"/>
              <a:t>Mobilidade</a:t>
            </a:r>
            <a:endParaRPr lang="es-ES" altLang="es-ES" sz="1600" dirty="0"/>
          </a:p>
          <a:p>
            <a:pPr algn="ctr" eaLnBrk="1" hangingPunct="1"/>
            <a:r>
              <a:rPr lang="es-ES" altLang="es-ES" sz="1600" dirty="0" err="1"/>
              <a:t>sustentável</a:t>
            </a:r>
            <a:r>
              <a:rPr lang="es-ES" altLang="es-ES" sz="800" dirty="0" err="1">
                <a:solidFill>
                  <a:srgbClr val="FFFF99"/>
                </a:solidFill>
              </a:rPr>
              <a:t>x</a:t>
            </a:r>
            <a:endParaRPr lang="es-ES" altLang="es-ES" sz="800" dirty="0">
              <a:solidFill>
                <a:srgbClr val="FFFF99"/>
              </a:solidFill>
            </a:endParaRPr>
          </a:p>
        </p:txBody>
      </p:sp>
      <p:sp>
        <p:nvSpPr>
          <p:cNvPr id="74" name="CuadroTexto 73"/>
          <p:cNvSpPr txBox="1">
            <a:spLocks noChangeArrowheads="1"/>
          </p:cNvSpPr>
          <p:nvPr/>
        </p:nvSpPr>
        <p:spPr bwMode="auto">
          <a:xfrm>
            <a:off x="5273377" y="5628588"/>
            <a:ext cx="2466975" cy="584775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dirty="0"/>
              <a:t>5. </a:t>
            </a:r>
            <a:r>
              <a:rPr lang="es-ES" altLang="es-ES" sz="1600" dirty="0" err="1"/>
              <a:t>Economia</a:t>
            </a:r>
            <a:r>
              <a:rPr lang="es-ES" altLang="es-ES" sz="1600" dirty="0"/>
              <a:t> </a:t>
            </a:r>
          </a:p>
          <a:p>
            <a:pPr algn="ctr" eaLnBrk="1" hangingPunct="1"/>
            <a:r>
              <a:rPr lang="es-ES" altLang="es-ES" sz="1600" dirty="0" err="1"/>
              <a:t>inovadora</a:t>
            </a:r>
            <a:endParaRPr lang="pt-BR" altLang="es-ES" sz="1600" dirty="0"/>
          </a:p>
        </p:txBody>
      </p:sp>
    </p:spTree>
    <p:extLst>
      <p:ext uri="{BB962C8B-B14F-4D97-AF65-F5344CB8AC3E}">
        <p14:creationId xmlns:p14="http://schemas.microsoft.com/office/powerpoint/2010/main" val="22518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  <p:bldP spid="72" grpId="0" animBg="1"/>
      <p:bldP spid="73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PLANIFICAÇÃO ESTRATÉGICA [2/2]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7674" y="2435746"/>
            <a:ext cx="8156774" cy="3801566"/>
          </a:xfrm>
        </p:spPr>
        <p:txBody>
          <a:bodyPr>
            <a:noAutofit/>
          </a:bodyPr>
          <a:lstStyle/>
          <a:p>
            <a:pPr lvl="0"/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Há que identificar</a:t>
            </a:r>
          </a:p>
          <a:p>
            <a:pPr lvl="1"/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lang="pt-BR" sz="1600" u="sng" dirty="0">
                <a:solidFill>
                  <a:prstClr val="black"/>
                </a:solidFill>
                <a:latin typeface="Arial"/>
                <a:cs typeface="Arial"/>
              </a:rPr>
              <a:t>ideias-força</a:t>
            </a:r>
            <a:endParaRPr lang="pt-BR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/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Umas determinadas </a:t>
            </a:r>
            <a:r>
              <a:rPr lang="pt-BR" sz="1600" u="sng" dirty="0">
                <a:solidFill>
                  <a:prstClr val="black"/>
                </a:solidFill>
                <a:latin typeface="Arial"/>
                <a:cs typeface="Arial"/>
              </a:rPr>
              <a:t>opções</a:t>
            </a:r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lvl="1"/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Os </a:t>
            </a:r>
            <a:r>
              <a:rPr lang="pt-BR" sz="1600" u="sng" dirty="0">
                <a:solidFill>
                  <a:prstClr val="black"/>
                </a:solidFill>
                <a:latin typeface="Arial"/>
                <a:cs typeface="Arial"/>
              </a:rPr>
              <a:t>projetos-chave</a:t>
            </a:r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 nos que intervir</a:t>
            </a:r>
          </a:p>
          <a:p>
            <a:r>
              <a:rPr lang="gl-ES" dirty="0">
                <a:solidFill>
                  <a:prstClr val="black"/>
                </a:solidFill>
                <a:latin typeface="Arial"/>
                <a:cs typeface="Arial"/>
              </a:rPr>
              <a:t>«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A criação duma visão deve ser entendida como uma </a:t>
            </a:r>
            <a:r>
              <a:rPr lang="pt-BR" u="sng" dirty="0">
                <a:solidFill>
                  <a:prstClr val="black"/>
                </a:solidFill>
                <a:latin typeface="Arial"/>
                <a:cs typeface="Arial"/>
              </a:rPr>
              <a:t>ação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consciente e deliberada de representar </a:t>
            </a:r>
            <a:r>
              <a:rPr lang="pt-BR" u="sng" dirty="0">
                <a:solidFill>
                  <a:prstClr val="black"/>
                </a:solidFill>
                <a:latin typeface="Arial"/>
                <a:cs typeface="Arial"/>
              </a:rPr>
              <a:t>valores e significados futuros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com os quais um determinado </a:t>
            </a:r>
            <a:r>
              <a:rPr lang="pt-BR" u="sng" dirty="0">
                <a:solidFill>
                  <a:prstClr val="black"/>
                </a:solidFill>
                <a:latin typeface="Arial"/>
                <a:cs typeface="Arial"/>
              </a:rPr>
              <a:t>lugar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se </a:t>
            </a:r>
            <a:r>
              <a:rPr lang="pt-BR" u="sng" dirty="0">
                <a:solidFill>
                  <a:prstClr val="black"/>
                </a:solidFill>
                <a:latin typeface="Arial"/>
                <a:cs typeface="Arial"/>
              </a:rPr>
              <a:t>compromete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» </a:t>
            </a:r>
            <a:r>
              <a:rPr lang="gl-ES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gl-ES" dirty="0" err="1">
                <a:solidFill>
                  <a:prstClr val="black"/>
                </a:solidFill>
                <a:latin typeface="Arial"/>
                <a:cs typeface="Arial"/>
              </a:rPr>
              <a:t>Albrechts</a:t>
            </a:r>
            <a:r>
              <a:rPr lang="gl-ES" dirty="0">
                <a:solidFill>
                  <a:prstClr val="black"/>
                </a:solidFill>
                <a:latin typeface="Arial"/>
                <a:cs typeface="Arial"/>
              </a:rPr>
              <a:t>, 2006: 1160; 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tradução pessoal)</a:t>
            </a:r>
          </a:p>
          <a:p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Sem participação </a:t>
            </a:r>
            <a:r>
              <a:rPr lang="pt-BR" u="sng" dirty="0">
                <a:solidFill>
                  <a:prstClr val="black"/>
                </a:solidFill>
                <a:latin typeface="Arial"/>
                <a:cs typeface="Arial"/>
              </a:rPr>
              <a:t>real</a:t>
            </a:r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 resulta impossível </a:t>
            </a:r>
          </a:p>
          <a:p>
            <a:pPr lvl="1"/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Articulação de atores</a:t>
            </a:r>
          </a:p>
          <a:p>
            <a:pPr lvl="1"/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Compromisso</a:t>
            </a:r>
          </a:p>
          <a:p>
            <a:pPr lvl="1"/>
            <a:r>
              <a:rPr lang="pt-BR" sz="1600" dirty="0">
                <a:solidFill>
                  <a:prstClr val="black"/>
                </a:solidFill>
                <a:latin typeface="Arial"/>
                <a:cs typeface="Arial"/>
              </a:rPr>
              <a:t>Documento claro</a:t>
            </a:r>
          </a:p>
          <a:p>
            <a:r>
              <a:rPr lang="pt-BR" dirty="0">
                <a:solidFill>
                  <a:prstClr val="black"/>
                </a:solidFill>
                <a:latin typeface="Arial"/>
                <a:cs typeface="Arial"/>
              </a:rPr>
              <a:t>Complementariedade com outras modalidades de planificação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Pujadas e Font (1998), Pascual (1999), </a:t>
            </a:r>
            <a:r>
              <a:rPr lang="es-ES" dirty="0" err="1"/>
              <a:t>Farinós</a:t>
            </a:r>
            <a:r>
              <a:rPr lang="es-ES" dirty="0"/>
              <a:t> et al. (2005), </a:t>
            </a:r>
            <a:r>
              <a:rPr lang="es-ES" dirty="0" err="1"/>
              <a:t>Albrechts</a:t>
            </a:r>
            <a:r>
              <a:rPr lang="es-ES" dirty="0"/>
              <a:t> (2006)</a:t>
            </a:r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1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2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0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71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95773120"/>
              </p:ext>
            </p:extLst>
          </p:nvPr>
        </p:nvGraphicFramePr>
        <p:xfrm>
          <a:off x="1115616" y="1124744"/>
          <a:ext cx="7344816" cy="537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3635896" y="3487475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ES" sz="3600" b="1" dirty="0">
                <a:solidFill>
                  <a:srgbClr val="002060"/>
                </a:solidFill>
              </a:rPr>
              <a:t>Rio </a:t>
            </a:r>
            <a:r>
              <a:rPr lang="es-ES" altLang="es-ES" sz="3600" b="1" dirty="0" err="1">
                <a:solidFill>
                  <a:srgbClr val="002060"/>
                </a:solidFill>
              </a:rPr>
              <a:t>Minho</a:t>
            </a:r>
            <a:endParaRPr lang="es-ES" altLang="es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4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0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71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400600" cy="5400600"/>
          </a:xfrm>
          <a:prstGeom prst="rect">
            <a:avLst/>
          </a:prstGeom>
        </p:spPr>
      </p:pic>
      <p:sp>
        <p:nvSpPr>
          <p:cNvPr id="9" name="Flecha arriba y abajo 8"/>
          <p:cNvSpPr/>
          <p:nvPr/>
        </p:nvSpPr>
        <p:spPr>
          <a:xfrm rot="19534040">
            <a:off x="3722301" y="3940661"/>
            <a:ext cx="576064" cy="993520"/>
          </a:xfrm>
          <a:prstGeom prst="upDown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rriba y abajo 9"/>
          <p:cNvSpPr/>
          <p:nvPr/>
        </p:nvSpPr>
        <p:spPr>
          <a:xfrm>
            <a:off x="5179811" y="3284984"/>
            <a:ext cx="576064" cy="993520"/>
          </a:xfrm>
          <a:prstGeom prst="upDown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rriba y abajo 10"/>
          <p:cNvSpPr/>
          <p:nvPr/>
        </p:nvSpPr>
        <p:spPr>
          <a:xfrm rot="14769550">
            <a:off x="4588359" y="4102033"/>
            <a:ext cx="576064" cy="1579216"/>
          </a:xfrm>
          <a:prstGeom prst="upDownArrow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rriba y abajo 11"/>
          <p:cNvSpPr/>
          <p:nvPr/>
        </p:nvSpPr>
        <p:spPr>
          <a:xfrm rot="13895792">
            <a:off x="4255267" y="2659185"/>
            <a:ext cx="576064" cy="1579216"/>
          </a:xfrm>
          <a:prstGeom prst="upDownArrow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5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6516052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/>
              <a:t>Xunta de Galicia (2016, 2021) e </a:t>
            </a:r>
            <a:r>
              <a:rPr lang="es-ES" dirty="0"/>
              <a:t>CIM do Alto </a:t>
            </a:r>
            <a:r>
              <a:rPr lang="es-ES" dirty="0" err="1"/>
              <a:t>Minho</a:t>
            </a:r>
            <a:r>
              <a:rPr lang="es-ES" dirty="0"/>
              <a:t> (2019)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79397"/>
            <a:ext cx="4680520" cy="54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17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88840"/>
            <a:ext cx="8965595" cy="374441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516052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Observatori del Paisatge de Catalunya e Parc Naturel Régional des Pyrénées Catalanes</a:t>
            </a:r>
            <a:r>
              <a:rPr lang="es-ES" sz="1600" dirty="0"/>
              <a:t> (2013: 19)</a:t>
            </a:r>
          </a:p>
        </p:txBody>
      </p:sp>
    </p:spTree>
    <p:extLst>
      <p:ext uri="{BB962C8B-B14F-4D97-AF65-F5344CB8AC3E}">
        <p14:creationId xmlns:p14="http://schemas.microsoft.com/office/powerpoint/2010/main" val="4099520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9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6516052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Observatori del Paisatge de Catalunya e Parc Naturel Régional des Pyrénées Catalanes</a:t>
            </a:r>
            <a:r>
              <a:rPr lang="es-ES" sz="1600" dirty="0"/>
              <a:t> (2017)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909"/>
          <a:stretch/>
        </p:blipFill>
        <p:spPr>
          <a:xfrm>
            <a:off x="1331640" y="1124744"/>
            <a:ext cx="6643931" cy="537546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05138" y="6093296"/>
            <a:ext cx="4139992" cy="42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45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0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71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851920" y="1662175"/>
            <a:ext cx="1440160" cy="21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3851920" y="908720"/>
            <a:ext cx="1440000" cy="1440000"/>
          </a:xfrm>
          <a:prstGeom prst="ellipse">
            <a:avLst/>
          </a:prstGeom>
          <a:solidFill>
            <a:srgbClr val="FF99FF"/>
          </a:solidFill>
          <a:ln>
            <a:solidFill>
              <a:srgbClr val="66006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7030A0"/>
                </a:solidFill>
              </a:rPr>
              <a:t>2. </a:t>
            </a:r>
            <a:r>
              <a:rPr lang="es-ES" b="1" dirty="0" err="1">
                <a:solidFill>
                  <a:srgbClr val="7030A0"/>
                </a:solidFill>
              </a:rPr>
              <a:t>Gover-nação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851760" y="3822095"/>
            <a:ext cx="1440160" cy="216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 rot="5400000">
            <a:off x="5292240" y="2382175"/>
            <a:ext cx="1440160" cy="288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 rot="5400000">
            <a:off x="2412080" y="2381855"/>
            <a:ext cx="1440160" cy="288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Elipse 14"/>
          <p:cNvSpPr/>
          <p:nvPr/>
        </p:nvSpPr>
        <p:spPr>
          <a:xfrm>
            <a:off x="3851920" y="3102095"/>
            <a:ext cx="1440000" cy="1440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1. Rio </a:t>
            </a:r>
            <a:r>
              <a:rPr lang="es-ES" b="1" dirty="0" err="1"/>
              <a:t>Minho</a:t>
            </a:r>
            <a:endParaRPr lang="es-ES" b="1" dirty="0"/>
          </a:p>
        </p:txBody>
      </p:sp>
      <p:sp>
        <p:nvSpPr>
          <p:cNvPr id="16" name="Elipse 15"/>
          <p:cNvSpPr/>
          <p:nvPr/>
        </p:nvSpPr>
        <p:spPr>
          <a:xfrm>
            <a:off x="3851600" y="5259590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rgbClr val="CC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3300"/>
                </a:solidFill>
              </a:rPr>
              <a:t>4. </a:t>
            </a:r>
            <a:r>
              <a:rPr lang="es-ES" b="1" dirty="0" err="1">
                <a:solidFill>
                  <a:srgbClr val="CC3300"/>
                </a:solidFill>
              </a:rPr>
              <a:t>Mobili-dade</a:t>
            </a:r>
            <a:endParaRPr lang="es-ES" b="1" dirty="0">
              <a:solidFill>
                <a:srgbClr val="CC33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6732400" y="3101774"/>
            <a:ext cx="1440000" cy="1440000"/>
          </a:xfrm>
          <a:prstGeom prst="ellipse">
            <a:avLst/>
          </a:prstGeom>
          <a:solidFill>
            <a:srgbClr val="FFCC99"/>
          </a:solidFill>
          <a:ln>
            <a:solidFill>
              <a:srgbClr val="8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800000"/>
                </a:solidFill>
              </a:rPr>
              <a:t>3. Cultura </a:t>
            </a:r>
          </a:p>
        </p:txBody>
      </p:sp>
      <p:sp>
        <p:nvSpPr>
          <p:cNvPr id="18" name="Elipse 17"/>
          <p:cNvSpPr/>
          <p:nvPr/>
        </p:nvSpPr>
        <p:spPr>
          <a:xfrm>
            <a:off x="971600" y="3101614"/>
            <a:ext cx="1440000" cy="1440000"/>
          </a:xfrm>
          <a:prstGeom prst="ellipse">
            <a:avLst/>
          </a:prstGeom>
          <a:solidFill>
            <a:srgbClr val="99FF9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5. Eco-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</a:rPr>
              <a:t>nomia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630966" y="3356992"/>
            <a:ext cx="1001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i="1" dirty="0">
                <a:solidFill>
                  <a:schemeClr val="accent5"/>
                </a:solidFill>
              </a:rPr>
              <a:t>Pesca</a:t>
            </a:r>
          </a:p>
          <a:p>
            <a:pPr algn="ctr"/>
            <a:endParaRPr lang="pt-BR" i="1" dirty="0">
              <a:solidFill>
                <a:schemeClr val="accent5"/>
              </a:solidFill>
            </a:endParaRPr>
          </a:p>
          <a:p>
            <a:pPr algn="ctr"/>
            <a:r>
              <a:rPr lang="pt-BR" i="1" dirty="0">
                <a:solidFill>
                  <a:schemeClr val="accent5"/>
                </a:solidFill>
              </a:rPr>
              <a:t>Turismo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348260" y="3359948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err="1">
                <a:solidFill>
                  <a:schemeClr val="accent5"/>
                </a:solidFill>
              </a:rPr>
              <a:t>Património</a:t>
            </a:r>
            <a:endParaRPr lang="es-ES" i="1" dirty="0">
              <a:solidFill>
                <a:schemeClr val="accent5"/>
              </a:solidFill>
            </a:endParaRPr>
          </a:p>
          <a:p>
            <a:pPr algn="ctr"/>
            <a:endParaRPr lang="es-ES" i="1" dirty="0">
              <a:solidFill>
                <a:schemeClr val="accent5"/>
              </a:solidFill>
            </a:endParaRPr>
          </a:p>
          <a:p>
            <a:pPr algn="ctr"/>
            <a:r>
              <a:rPr lang="es-ES" i="1" dirty="0" err="1">
                <a:solidFill>
                  <a:schemeClr val="accent5"/>
                </a:solidFill>
              </a:rPr>
              <a:t>Paisagem</a:t>
            </a:r>
            <a:endParaRPr lang="es-ES" i="1" dirty="0">
              <a:solidFill>
                <a:schemeClr val="accent5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779912" y="242262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>
                <a:solidFill>
                  <a:schemeClr val="accent5"/>
                </a:solidFill>
              </a:rPr>
              <a:t>RN2000</a:t>
            </a:r>
          </a:p>
          <a:p>
            <a:pPr algn="ctr"/>
            <a:r>
              <a:rPr lang="es-ES" i="1" dirty="0">
                <a:solidFill>
                  <a:schemeClr val="accent5"/>
                </a:solidFill>
              </a:rPr>
              <a:t>Rio/pesca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779912" y="47158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>
                <a:solidFill>
                  <a:schemeClr val="accent5"/>
                </a:solidFill>
              </a:rPr>
              <a:t>Anel Verde</a:t>
            </a:r>
          </a:p>
        </p:txBody>
      </p:sp>
    </p:spTree>
    <p:extLst>
      <p:ext uri="{BB962C8B-B14F-4D97-AF65-F5344CB8AC3E}">
        <p14:creationId xmlns:p14="http://schemas.microsoft.com/office/powerpoint/2010/main" val="2306351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25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629836" y="6046257"/>
            <a:ext cx="2376892" cy="4316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/>
          <a:stretch/>
        </p:blipFill>
        <p:spPr>
          <a:xfrm>
            <a:off x="0" y="1052736"/>
            <a:ext cx="9144000" cy="6353944"/>
          </a:xfrm>
          <a:prstGeom prst="rect">
            <a:avLst/>
          </a:prstGeom>
        </p:spPr>
      </p:pic>
      <p:pic>
        <p:nvPicPr>
          <p:cNvPr id="12" name="Imagen 4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59"/>
          <a:stretch/>
        </p:blipFill>
        <p:spPr bwMode="auto">
          <a:xfrm>
            <a:off x="3203848" y="5589240"/>
            <a:ext cx="1455812" cy="52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5"/>
          <p:cNvSpPr txBox="1">
            <a:spLocks noChangeArrowheads="1"/>
          </p:cNvSpPr>
          <p:nvPr/>
        </p:nvSpPr>
        <p:spPr bwMode="auto">
          <a:xfrm>
            <a:off x="325390" y="1377350"/>
            <a:ext cx="84950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200" b="1" dirty="0" err="1">
                <a:solidFill>
                  <a:schemeClr val="bg1"/>
                </a:solidFill>
              </a:rPr>
              <a:t>Revisitação</a:t>
            </a:r>
            <a:r>
              <a:rPr lang="es-ES" altLang="es-ES" sz="2200" b="1" dirty="0">
                <a:solidFill>
                  <a:schemeClr val="bg1"/>
                </a:solidFill>
              </a:rPr>
              <a:t> da </a:t>
            </a:r>
            <a:r>
              <a:rPr lang="es-ES" altLang="es-ES" sz="2200" b="1" dirty="0" err="1">
                <a:solidFill>
                  <a:schemeClr val="bg1"/>
                </a:solidFill>
              </a:rPr>
              <a:t>Estratégia</a:t>
            </a:r>
            <a:r>
              <a:rPr lang="es-ES" altLang="es-ES" sz="2200" b="1" dirty="0">
                <a:solidFill>
                  <a:schemeClr val="bg1"/>
                </a:solidFill>
              </a:rPr>
              <a:t> do Rio </a:t>
            </a:r>
            <a:r>
              <a:rPr lang="es-ES" altLang="es-ES" sz="2200" b="1" dirty="0" err="1">
                <a:solidFill>
                  <a:schemeClr val="bg1"/>
                </a:solidFill>
              </a:rPr>
              <a:t>Minho</a:t>
            </a:r>
            <a:r>
              <a:rPr lang="es-ES" altLang="es-ES" sz="2200" b="1" dirty="0">
                <a:solidFill>
                  <a:schemeClr val="bg1"/>
                </a:solidFill>
              </a:rPr>
              <a:t> </a:t>
            </a:r>
            <a:r>
              <a:rPr lang="es-ES" altLang="es-ES" sz="2200" b="1" dirty="0" err="1">
                <a:solidFill>
                  <a:schemeClr val="bg1"/>
                </a:solidFill>
              </a:rPr>
              <a:t>Transfronteiriço</a:t>
            </a:r>
            <a:r>
              <a:rPr lang="es-ES" altLang="es-ES" sz="2200" b="1" dirty="0">
                <a:solidFill>
                  <a:schemeClr val="bg1"/>
                </a:solidFill>
              </a:rPr>
              <a:t> 2030 </a:t>
            </a:r>
          </a:p>
          <a:p>
            <a:pPr algn="ctr" eaLnBrk="1" hangingPunct="1"/>
            <a:r>
              <a:rPr lang="es-ES" altLang="es-ES" sz="2200" b="1" dirty="0">
                <a:solidFill>
                  <a:schemeClr val="bg1"/>
                </a:solidFill>
              </a:rPr>
              <a:t>Revisión da </a:t>
            </a:r>
            <a:r>
              <a:rPr lang="es-ES" altLang="es-ES" sz="2200" b="1" dirty="0" err="1">
                <a:solidFill>
                  <a:schemeClr val="bg1"/>
                </a:solidFill>
              </a:rPr>
              <a:t>Estratexia</a:t>
            </a:r>
            <a:r>
              <a:rPr lang="es-ES" altLang="es-ES" sz="2200" b="1" dirty="0">
                <a:solidFill>
                  <a:schemeClr val="bg1"/>
                </a:solidFill>
              </a:rPr>
              <a:t> do Río Miño </a:t>
            </a:r>
            <a:r>
              <a:rPr lang="es-ES" altLang="es-ES" sz="2200" b="1" dirty="0" err="1">
                <a:solidFill>
                  <a:schemeClr val="bg1"/>
                </a:solidFill>
              </a:rPr>
              <a:t>Transfronteirizo</a:t>
            </a:r>
            <a:r>
              <a:rPr lang="es-ES" altLang="es-ES" sz="2200" b="1" dirty="0">
                <a:solidFill>
                  <a:schemeClr val="bg1"/>
                </a:solidFill>
              </a:rPr>
              <a:t> 2030</a:t>
            </a: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2200" b="1" dirty="0">
              <a:solidFill>
                <a:srgbClr val="FFCC99"/>
              </a:solidFill>
            </a:endParaRPr>
          </a:p>
        </p:txBody>
      </p:sp>
      <p:pic>
        <p:nvPicPr>
          <p:cNvPr id="14" name="Imagen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9" y="6053146"/>
            <a:ext cx="1455812" cy="63229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698" y="3501008"/>
            <a:ext cx="2311444" cy="10234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0745" y="4727457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Dr</a:t>
            </a:r>
            <a:r>
              <a:rPr lang="es-ES" altLang="es-ES" b="1" dirty="0">
                <a:solidFill>
                  <a:schemeClr val="bg1"/>
                </a:solidFill>
              </a:rPr>
              <a:t> Valerià Paül</a:t>
            </a:r>
          </a:p>
          <a:p>
            <a:pPr eaLnBrk="1" hangingPunct="1"/>
            <a:endParaRPr lang="es-ES" altLang="es-ES" b="1" dirty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Universidade</a:t>
            </a:r>
            <a:r>
              <a:rPr lang="es-ES" altLang="es-ES" b="1" dirty="0">
                <a:solidFill>
                  <a:schemeClr val="bg1"/>
                </a:solidFill>
              </a:rPr>
              <a:t> de Santiago de Compostela </a:t>
            </a:r>
          </a:p>
          <a:p>
            <a:pPr eaLnBrk="1" hangingPunct="1"/>
            <a:endParaRPr lang="es-ES" altLang="es-ES" b="1" dirty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v.paul.carril@usc.gal</a:t>
            </a:r>
            <a:endParaRPr lang="es-ES" altLang="es-ES" b="1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694608" y="4458271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b="1" dirty="0" err="1">
                <a:solidFill>
                  <a:schemeClr val="bg1"/>
                </a:solidFill>
              </a:rPr>
              <a:t>Melgaço</a:t>
            </a:r>
            <a:r>
              <a:rPr lang="es-ES" altLang="es-ES" b="1" dirty="0">
                <a:solidFill>
                  <a:schemeClr val="bg1"/>
                </a:solidFill>
              </a:rPr>
              <a:t>, 28/7/2023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13E043-2C27-2CB6-C751-B8EEC833A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139" y="3325048"/>
            <a:ext cx="272382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3600" b="1" dirty="0">
                <a:solidFill>
                  <a:schemeClr val="bg1"/>
                </a:solidFill>
              </a:rPr>
              <a:t>OBRIGADO</a:t>
            </a:r>
          </a:p>
          <a:p>
            <a:pPr algn="ctr" eaLnBrk="1" hangingPunct="1"/>
            <a:r>
              <a:rPr lang="es-ES" altLang="es-ES" sz="3600" b="1" dirty="0">
                <a:solidFill>
                  <a:schemeClr val="bg1"/>
                </a:solidFill>
              </a:rPr>
              <a:t>GRAZAS</a:t>
            </a:r>
          </a:p>
          <a:p>
            <a:pPr algn="ctr" eaLnBrk="1" hangingPunct="1"/>
            <a:endParaRPr lang="es-ES" altLang="es-ES" sz="36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36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3600" b="1" dirty="0">
              <a:solidFill>
                <a:srgbClr val="FFCC99"/>
              </a:solidFill>
            </a:endParaRPr>
          </a:p>
          <a:p>
            <a:pPr algn="ctr" eaLnBrk="1" hangingPunct="1"/>
            <a:endParaRPr lang="es-ES" altLang="es-ES" sz="3600" b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2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ESTRATÉGIAS TRANSFRONTEIRIÇAS [1/3]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https://ec.europa.eu/regional_policy/policy/cooperation/macro-regional-strategies_en</a:t>
            </a:r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0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3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026" name="Picture 2" descr="Map of M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6" y="2257381"/>
            <a:ext cx="2795008" cy="41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9200" y="2478996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2009-</a:t>
            </a:r>
          </a:p>
          <a:p>
            <a:r>
              <a:rPr lang="es-E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0597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ESTRATÉGIAS TRANSFRONTEIRIÇAS [1/3]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https://www.granderegion.net/content/download/5743/92322</a:t>
            </a:r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0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3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026" name="Picture 2" descr="Map of M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6" y="2257381"/>
            <a:ext cx="2795008" cy="41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9200" y="2478996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2009-</a:t>
            </a:r>
          </a:p>
          <a:p>
            <a:r>
              <a:rPr lang="es-ES" dirty="0"/>
              <a:t>2015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707" y="2390281"/>
            <a:ext cx="5112568" cy="3621715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7524328" y="60119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2021-2022</a:t>
            </a:r>
          </a:p>
        </p:txBody>
      </p:sp>
    </p:spTree>
    <p:extLst>
      <p:ext uri="{BB962C8B-B14F-4D97-AF65-F5344CB8AC3E}">
        <p14:creationId xmlns:p14="http://schemas.microsoft.com/office/powerpoint/2010/main" val="241964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ESTRATÉGIAS TRANSFRONTEIRIÇAS [1/3]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https://www.granderegion.net/content/download/5743/92322</a:t>
            </a:r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0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3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026" name="Picture 2" descr="Map of M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6" y="2257381"/>
            <a:ext cx="2795008" cy="412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9200" y="2478996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2009-</a:t>
            </a:r>
          </a:p>
          <a:p>
            <a:r>
              <a:rPr lang="es-ES" dirty="0"/>
              <a:t>2015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707" y="2390281"/>
            <a:ext cx="5112568" cy="3621715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7524328" y="60119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2021-2022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3851920" y="3620360"/>
            <a:ext cx="245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Segundo </a:t>
            </a:r>
            <a:r>
              <a:rPr lang="es-ES" b="1" dirty="0" err="1">
                <a:solidFill>
                  <a:schemeClr val="bg1"/>
                </a:solidFill>
              </a:rPr>
              <a:t>Decoville</a:t>
            </a:r>
            <a:r>
              <a:rPr lang="es-ES" b="1" dirty="0">
                <a:solidFill>
                  <a:schemeClr val="bg1"/>
                </a:solidFill>
              </a:rPr>
              <a:t> e </a:t>
            </a:r>
            <a:r>
              <a:rPr lang="es-ES" b="1" dirty="0" err="1">
                <a:solidFill>
                  <a:schemeClr val="bg1"/>
                </a:solidFill>
              </a:rPr>
              <a:t>Durrand</a:t>
            </a:r>
            <a:r>
              <a:rPr lang="es-ES" b="1" dirty="0">
                <a:solidFill>
                  <a:schemeClr val="bg1"/>
                </a:solidFill>
              </a:rPr>
              <a:t> (2016), desde 2010 </a:t>
            </a:r>
            <a:r>
              <a:rPr lang="es-ES" b="1" dirty="0" err="1">
                <a:solidFill>
                  <a:schemeClr val="bg1"/>
                </a:solidFill>
              </a:rPr>
              <a:t>em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preparação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08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ESTRATÉGIAS TRANSFRONTEIRIÇAS [2/3]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0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3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23333"/>
            <a:ext cx="2808312" cy="39859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7675" y="6516052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https://territorialagenda.eu/pt-pt/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347864" y="227704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«A cooperação e a criação de redes nas e entre as cidades e as suas zonas circundantes na mesma </a:t>
            </a:r>
            <a:r>
              <a:rPr lang="pt-BR" b="1" u="sng" dirty="0"/>
              <a:t>região funcional </a:t>
            </a:r>
            <a:r>
              <a:rPr lang="pt-BR" dirty="0"/>
              <a:t>criam </a:t>
            </a:r>
            <a:r>
              <a:rPr lang="pt-BR" dirty="0" err="1"/>
              <a:t>perspetivas</a:t>
            </a:r>
            <a:r>
              <a:rPr lang="pt-BR" dirty="0"/>
              <a:t> de desenvolvimento para todos os territórios, tendo em conta a necessidade de promover as ligações entre as zonas urbanas e as zonas rurais. </a:t>
            </a:r>
            <a:r>
              <a:rPr lang="pt-BR" b="1" u="sng" dirty="0"/>
              <a:t>Muitas vezes, estas regiões funcionais rompem as delimitações administrativas existentes</a:t>
            </a:r>
            <a:r>
              <a:rPr lang="pt-BR" dirty="0"/>
              <a:t>.» (p. 19)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05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ESTRATÉGIAS TRANSFRONTEIRIÇAS [2/3]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5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7 Rectángulo"/>
          <p:cNvSpPr/>
          <p:nvPr/>
        </p:nvSpPr>
        <p:spPr>
          <a:xfrm>
            <a:off x="395536" y="188640"/>
            <a:ext cx="2520280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6 Rectángulo"/>
          <p:cNvSpPr/>
          <p:nvPr/>
        </p:nvSpPr>
        <p:spPr>
          <a:xfrm>
            <a:off x="1907704" y="188640"/>
            <a:ext cx="1008112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539552" y="260648"/>
            <a:ext cx="1440160" cy="648072"/>
            <a:chOff x="8014" y="1180"/>
            <a:chExt cx="3514" cy="1051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8014" y="1223"/>
              <a:ext cx="3514" cy="937"/>
              <a:chOff x="8014" y="1223"/>
              <a:chExt cx="3514" cy="937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464" y="86"/>
                  </a:cxn>
                  <a:cxn ang="0">
                    <a:pos x="3286" y="86"/>
                  </a:cxn>
                  <a:cxn ang="0">
                    <a:pos x="3315" y="89"/>
                  </a:cxn>
                  <a:cxn ang="0">
                    <a:pos x="3340" y="97"/>
                  </a:cxn>
                  <a:cxn ang="0">
                    <a:pos x="3398" y="140"/>
                  </a:cxn>
                  <a:cxn ang="0">
                    <a:pos x="3426" y="204"/>
                  </a:cxn>
                  <a:cxn ang="0">
                    <a:pos x="3430" y="252"/>
                  </a:cxn>
                  <a:cxn ang="0">
                    <a:pos x="3427" y="277"/>
                  </a:cxn>
                  <a:cxn ang="0">
                    <a:pos x="3400" y="348"/>
                  </a:cxn>
                  <a:cxn ang="0">
                    <a:pos x="3346" y="405"/>
                  </a:cxn>
                  <a:cxn ang="0">
                    <a:pos x="3266" y="435"/>
                  </a:cxn>
                  <a:cxn ang="0">
                    <a:pos x="3039" y="438"/>
                  </a:cxn>
                  <a:cxn ang="0">
                    <a:pos x="3023" y="446"/>
                  </a:cxn>
                  <a:cxn ang="0">
                    <a:pos x="3014" y="458"/>
                  </a:cxn>
                  <a:cxn ang="0">
                    <a:pos x="3011" y="473"/>
                  </a:cxn>
                  <a:cxn ang="0">
                    <a:pos x="3016" y="490"/>
                  </a:cxn>
                  <a:cxn ang="0">
                    <a:pos x="3028" y="507"/>
                  </a:cxn>
                  <a:cxn ang="0">
                    <a:pos x="3425" y="924"/>
                  </a:cxn>
                  <a:cxn ang="0">
                    <a:pos x="3437" y="933"/>
                  </a:cxn>
                  <a:cxn ang="0">
                    <a:pos x="3450" y="938"/>
                  </a:cxn>
                  <a:cxn ang="0">
                    <a:pos x="3463" y="937"/>
                  </a:cxn>
                  <a:cxn ang="0">
                    <a:pos x="3499" y="891"/>
                  </a:cxn>
                  <a:cxn ang="0">
                    <a:pos x="3496" y="878"/>
                  </a:cxn>
                  <a:cxn ang="0">
                    <a:pos x="3487" y="865"/>
                  </a:cxn>
                  <a:cxn ang="0">
                    <a:pos x="3159" y="521"/>
                  </a:cxn>
                  <a:cxn ang="0">
                    <a:pos x="3269" y="521"/>
                  </a:cxn>
                  <a:cxn ang="0">
                    <a:pos x="3359" y="496"/>
                  </a:cxn>
                  <a:cxn ang="0">
                    <a:pos x="3426" y="451"/>
                  </a:cxn>
                  <a:cxn ang="0">
                    <a:pos x="3474" y="392"/>
                  </a:cxn>
                  <a:cxn ang="0">
                    <a:pos x="3504" y="323"/>
                  </a:cxn>
                  <a:cxn ang="0">
                    <a:pos x="3515" y="249"/>
                  </a:cxn>
                  <a:cxn ang="0">
                    <a:pos x="3513" y="213"/>
                  </a:cxn>
                  <a:cxn ang="0">
                    <a:pos x="3507" y="177"/>
                  </a:cxn>
                  <a:cxn ang="0">
                    <a:pos x="3497" y="142"/>
                  </a:cxn>
                  <a:cxn ang="0">
                    <a:pos x="3481" y="110"/>
                  </a:cxn>
                  <a:cxn ang="0">
                    <a:pos x="3464" y="86"/>
                  </a:cxn>
                </a:cxnLst>
                <a:rect l="0" t="0" r="r" b="b"/>
                <a:pathLst>
                  <a:path w="3514" h="937">
                    <a:moveTo>
                      <a:pt x="3464" y="86"/>
                    </a:moveTo>
                    <a:lnTo>
                      <a:pt x="3286" y="86"/>
                    </a:lnTo>
                    <a:lnTo>
                      <a:pt x="3315" y="89"/>
                    </a:lnTo>
                    <a:lnTo>
                      <a:pt x="3340" y="97"/>
                    </a:lnTo>
                    <a:lnTo>
                      <a:pt x="3398" y="140"/>
                    </a:lnTo>
                    <a:lnTo>
                      <a:pt x="3426" y="204"/>
                    </a:lnTo>
                    <a:lnTo>
                      <a:pt x="3430" y="252"/>
                    </a:lnTo>
                    <a:lnTo>
                      <a:pt x="3427" y="277"/>
                    </a:lnTo>
                    <a:lnTo>
                      <a:pt x="3400" y="348"/>
                    </a:lnTo>
                    <a:lnTo>
                      <a:pt x="3346" y="405"/>
                    </a:lnTo>
                    <a:lnTo>
                      <a:pt x="3266" y="435"/>
                    </a:lnTo>
                    <a:lnTo>
                      <a:pt x="3039" y="438"/>
                    </a:lnTo>
                    <a:lnTo>
                      <a:pt x="3023" y="446"/>
                    </a:lnTo>
                    <a:lnTo>
                      <a:pt x="3014" y="458"/>
                    </a:lnTo>
                    <a:lnTo>
                      <a:pt x="3011" y="473"/>
                    </a:lnTo>
                    <a:lnTo>
                      <a:pt x="3016" y="490"/>
                    </a:lnTo>
                    <a:lnTo>
                      <a:pt x="3028" y="507"/>
                    </a:lnTo>
                    <a:lnTo>
                      <a:pt x="3425" y="924"/>
                    </a:lnTo>
                    <a:lnTo>
                      <a:pt x="3437" y="933"/>
                    </a:lnTo>
                    <a:lnTo>
                      <a:pt x="3450" y="938"/>
                    </a:lnTo>
                    <a:lnTo>
                      <a:pt x="3463" y="937"/>
                    </a:lnTo>
                    <a:lnTo>
                      <a:pt x="3499" y="891"/>
                    </a:lnTo>
                    <a:lnTo>
                      <a:pt x="3496" y="878"/>
                    </a:lnTo>
                    <a:lnTo>
                      <a:pt x="3487" y="865"/>
                    </a:lnTo>
                    <a:lnTo>
                      <a:pt x="3159" y="521"/>
                    </a:lnTo>
                    <a:lnTo>
                      <a:pt x="3269" y="521"/>
                    </a:lnTo>
                    <a:lnTo>
                      <a:pt x="3359" y="496"/>
                    </a:lnTo>
                    <a:lnTo>
                      <a:pt x="3426" y="451"/>
                    </a:lnTo>
                    <a:lnTo>
                      <a:pt x="3474" y="392"/>
                    </a:lnTo>
                    <a:lnTo>
                      <a:pt x="3504" y="323"/>
                    </a:lnTo>
                    <a:lnTo>
                      <a:pt x="3515" y="249"/>
                    </a:lnTo>
                    <a:lnTo>
                      <a:pt x="3513" y="213"/>
                    </a:lnTo>
                    <a:lnTo>
                      <a:pt x="3507" y="177"/>
                    </a:lnTo>
                    <a:lnTo>
                      <a:pt x="3497" y="142"/>
                    </a:lnTo>
                    <a:lnTo>
                      <a:pt x="3481" y="110"/>
                    </a:lnTo>
                    <a:lnTo>
                      <a:pt x="3464" y="86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8014" y="1223"/>
                <a:ext cx="3514" cy="937"/>
              </a:xfrm>
              <a:custGeom>
                <a:avLst/>
                <a:gdLst/>
                <a:ahLst/>
                <a:cxnLst>
                  <a:cxn ang="0">
                    <a:pos x="3289" y="0"/>
                  </a:cxn>
                  <a:cxn ang="0">
                    <a:pos x="197" y="1"/>
                  </a:cxn>
                  <a:cxn ang="0">
                    <a:pos x="131" y="17"/>
                  </a:cxn>
                  <a:cxn ang="0">
                    <a:pos x="76" y="51"/>
                  </a:cxn>
                  <a:cxn ang="0">
                    <a:pos x="34" y="99"/>
                  </a:cxn>
                  <a:cxn ang="0">
                    <a:pos x="8" y="159"/>
                  </a:cxn>
                  <a:cxn ang="0">
                    <a:pos x="0" y="736"/>
                  </a:cxn>
                  <a:cxn ang="0">
                    <a:pos x="5" y="763"/>
                  </a:cxn>
                  <a:cxn ang="0">
                    <a:pos x="29" y="823"/>
                  </a:cxn>
                  <a:cxn ang="0">
                    <a:pos x="66" y="872"/>
                  </a:cxn>
                  <a:cxn ang="0">
                    <a:pos x="117" y="909"/>
                  </a:cxn>
                  <a:cxn ang="0">
                    <a:pos x="178" y="932"/>
                  </a:cxn>
                  <a:cxn ang="0">
                    <a:pos x="2598" y="937"/>
                  </a:cxn>
                  <a:cxn ang="0">
                    <a:pos x="2617" y="932"/>
                  </a:cxn>
                  <a:cxn ang="0">
                    <a:pos x="2629" y="868"/>
                  </a:cxn>
                  <a:cxn ang="0">
                    <a:pos x="175" y="842"/>
                  </a:cxn>
                  <a:cxn ang="0">
                    <a:pos x="156" y="833"/>
                  </a:cxn>
                  <a:cxn ang="0">
                    <a:pos x="110" y="791"/>
                  </a:cxn>
                  <a:cxn ang="0">
                    <a:pos x="86" y="733"/>
                  </a:cxn>
                  <a:cxn ang="0">
                    <a:pos x="89" y="187"/>
                  </a:cxn>
                  <a:cxn ang="0">
                    <a:pos x="118" y="129"/>
                  </a:cxn>
                  <a:cxn ang="0">
                    <a:pos x="171" y="94"/>
                  </a:cxn>
                  <a:cxn ang="0">
                    <a:pos x="3464" y="86"/>
                  </a:cxn>
                  <a:cxn ang="0">
                    <a:pos x="3461" y="81"/>
                  </a:cxn>
                  <a:cxn ang="0">
                    <a:pos x="3436" y="55"/>
                  </a:cxn>
                  <a:cxn ang="0">
                    <a:pos x="3406" y="34"/>
                  </a:cxn>
                  <a:cxn ang="0">
                    <a:pos x="3372" y="17"/>
                  </a:cxn>
                  <a:cxn ang="0">
                    <a:pos x="3333" y="6"/>
                  </a:cxn>
                  <a:cxn ang="0">
                    <a:pos x="3289" y="0"/>
                  </a:cxn>
                </a:cxnLst>
                <a:rect l="0" t="0" r="r" b="b"/>
                <a:pathLst>
                  <a:path w="3514" h="937">
                    <a:moveTo>
                      <a:pt x="3289" y="0"/>
                    </a:moveTo>
                    <a:lnTo>
                      <a:pt x="197" y="1"/>
                    </a:lnTo>
                    <a:lnTo>
                      <a:pt x="131" y="17"/>
                    </a:lnTo>
                    <a:lnTo>
                      <a:pt x="76" y="51"/>
                    </a:lnTo>
                    <a:lnTo>
                      <a:pt x="34" y="99"/>
                    </a:lnTo>
                    <a:lnTo>
                      <a:pt x="8" y="159"/>
                    </a:lnTo>
                    <a:lnTo>
                      <a:pt x="0" y="736"/>
                    </a:lnTo>
                    <a:lnTo>
                      <a:pt x="5" y="763"/>
                    </a:lnTo>
                    <a:lnTo>
                      <a:pt x="29" y="823"/>
                    </a:lnTo>
                    <a:lnTo>
                      <a:pt x="66" y="872"/>
                    </a:lnTo>
                    <a:lnTo>
                      <a:pt x="117" y="909"/>
                    </a:lnTo>
                    <a:lnTo>
                      <a:pt x="178" y="932"/>
                    </a:lnTo>
                    <a:lnTo>
                      <a:pt x="2598" y="937"/>
                    </a:lnTo>
                    <a:lnTo>
                      <a:pt x="2617" y="932"/>
                    </a:lnTo>
                    <a:lnTo>
                      <a:pt x="2629" y="868"/>
                    </a:lnTo>
                    <a:lnTo>
                      <a:pt x="175" y="842"/>
                    </a:lnTo>
                    <a:lnTo>
                      <a:pt x="156" y="833"/>
                    </a:lnTo>
                    <a:lnTo>
                      <a:pt x="110" y="791"/>
                    </a:lnTo>
                    <a:lnTo>
                      <a:pt x="86" y="733"/>
                    </a:lnTo>
                    <a:lnTo>
                      <a:pt x="89" y="187"/>
                    </a:lnTo>
                    <a:lnTo>
                      <a:pt x="118" y="129"/>
                    </a:lnTo>
                    <a:lnTo>
                      <a:pt x="171" y="94"/>
                    </a:lnTo>
                    <a:lnTo>
                      <a:pt x="3464" y="86"/>
                    </a:lnTo>
                    <a:lnTo>
                      <a:pt x="3461" y="81"/>
                    </a:lnTo>
                    <a:lnTo>
                      <a:pt x="3436" y="55"/>
                    </a:lnTo>
                    <a:lnTo>
                      <a:pt x="3406" y="34"/>
                    </a:lnTo>
                    <a:lnTo>
                      <a:pt x="3372" y="17"/>
                    </a:lnTo>
                    <a:lnTo>
                      <a:pt x="3333" y="6"/>
                    </a:lnTo>
                    <a:lnTo>
                      <a:pt x="3289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0" name="Group 9"/>
            <p:cNvGrpSpPr>
              <a:grpSpLocks/>
            </p:cNvGrpSpPr>
            <p:nvPr/>
          </p:nvGrpSpPr>
          <p:grpSpPr bwMode="auto">
            <a:xfrm>
              <a:off x="9743" y="1701"/>
              <a:ext cx="612" cy="2"/>
              <a:chOff x="9743" y="1701"/>
              <a:chExt cx="612" cy="2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9743" y="1701"/>
                <a:ext cx="61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2" y="0"/>
                  </a:cxn>
                </a:cxnLst>
                <a:rect l="0" t="0" r="r" b="b"/>
                <a:pathLst>
                  <a:path w="612">
                    <a:moveTo>
                      <a:pt x="0" y="0"/>
                    </a:moveTo>
                    <a:lnTo>
                      <a:pt x="612" y="0"/>
                    </a:lnTo>
                  </a:path>
                </a:pathLst>
              </a:custGeom>
              <a:noFill/>
              <a:ln w="55537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8885" y="1180"/>
              <a:ext cx="858" cy="200"/>
              <a:chOff x="8885" y="1180"/>
              <a:chExt cx="858" cy="200"/>
            </a:xfrm>
          </p:grpSpPr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8885" y="1180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8885" y="1606"/>
              <a:ext cx="858" cy="200"/>
              <a:chOff x="8885" y="1606"/>
              <a:chExt cx="858" cy="200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8885" y="1606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8885" y="2031"/>
              <a:ext cx="858" cy="200"/>
              <a:chOff x="8885" y="2031"/>
              <a:chExt cx="858" cy="200"/>
            </a:xfrm>
          </p:grpSpPr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8885" y="2031"/>
                <a:ext cx="858" cy="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8" y="0"/>
                  </a:cxn>
                  <a:cxn ang="0">
                    <a:pos x="858" y="200"/>
                  </a:cxn>
                  <a:cxn ang="0">
                    <a:pos x="0" y="200"/>
                  </a:cxn>
                  <a:cxn ang="0">
                    <a:pos x="0" y="0"/>
                  </a:cxn>
                </a:cxnLst>
                <a:rect l="0" t="0" r="r" b="b"/>
                <a:pathLst>
                  <a:path w="858" h="200">
                    <a:moveTo>
                      <a:pt x="0" y="0"/>
                    </a:moveTo>
                    <a:lnTo>
                      <a:pt x="858" y="0"/>
                    </a:lnTo>
                    <a:lnTo>
                      <a:pt x="858" y="200"/>
                    </a:lnTo>
                    <a:lnTo>
                      <a:pt x="0" y="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40" name="Rectangle 8">
            <a:extLst>
              <a:ext uri="{FF2B5EF4-FFF2-40B4-BE49-F238E27FC236}">
                <a16:creationId xmlns:a16="http://schemas.microsoft.com/office/drawing/2014/main" id="{11E88CBF-4DF8-818A-C1F8-5E733FD24837}"/>
              </a:ext>
            </a:extLst>
          </p:cNvPr>
          <p:cNvSpPr/>
          <p:nvPr/>
        </p:nvSpPr>
        <p:spPr>
          <a:xfrm>
            <a:off x="323528" y="332656"/>
            <a:ext cx="2736304" cy="5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2" descr="Siglas con fondo negro">
            <a:extLst>
              <a:ext uri="{FF2B5EF4-FFF2-40B4-BE49-F238E27FC236}">
                <a16:creationId xmlns:a16="http://schemas.microsoft.com/office/drawing/2014/main" id="{204FE441-9E03-1B7B-EA1C-4F5EF4C9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59" t="9108" r="26444" b="8917"/>
          <a:stretch>
            <a:fillRect/>
          </a:stretch>
        </p:blipFill>
        <p:spPr bwMode="auto">
          <a:xfrm>
            <a:off x="529200" y="172800"/>
            <a:ext cx="1368153" cy="820893"/>
          </a:xfrm>
          <a:prstGeom prst="rect">
            <a:avLst/>
          </a:prstGeom>
          <a:noFill/>
        </p:spPr>
      </p:pic>
      <p:sp>
        <p:nvSpPr>
          <p:cNvPr id="43" name="Subtitle 7">
            <a:extLst>
              <a:ext uri="{FF2B5EF4-FFF2-40B4-BE49-F238E27FC236}">
                <a16:creationId xmlns:a16="http://schemas.microsoft.com/office/drawing/2014/main" id="{AD594ACD-7A29-67CC-90BB-75D555CD946B}"/>
              </a:ext>
            </a:extLst>
          </p:cNvPr>
          <p:cNvSpPr txBox="1">
            <a:spLocks/>
          </p:cNvSpPr>
          <p:nvPr/>
        </p:nvSpPr>
        <p:spPr>
          <a:xfrm>
            <a:off x="4427984" y="188640"/>
            <a:ext cx="421200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0" rIns="91440" bIns="0" rtlCol="0" anchor="ctr" anchorCtr="0">
            <a:normAutofit/>
          </a:bodyPr>
          <a:lstStyle/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VALERIÀ PAÜL</a:t>
            </a:r>
          </a:p>
          <a:p>
            <a:pPr marL="104775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A1A1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Departamento</a:t>
            </a:r>
            <a:r>
              <a:rPr kumimoji="0" lang="en-AU" sz="1400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</a:t>
            </a:r>
            <a:r>
              <a:rPr kumimoji="0" lang="en-AU" sz="1400" i="0" u="none" strike="noStrike" kern="1200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Xeografía</a:t>
            </a:r>
            <a:endParaRPr kumimoji="0" lang="en-AU" sz="1400" i="0" u="none" strike="noStrike" kern="1200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23333"/>
            <a:ext cx="2808312" cy="39859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9007" t="9527" r="35975" b="6884"/>
          <a:stretch/>
        </p:blipFill>
        <p:spPr>
          <a:xfrm>
            <a:off x="4139952" y="2310548"/>
            <a:ext cx="3816424" cy="398604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54795" y="6525344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/>
              <a:t>https://www.interact-eu.net/events/functional-areas-living-labs-territoriality</a:t>
            </a:r>
          </a:p>
        </p:txBody>
      </p:sp>
    </p:spTree>
    <p:extLst>
      <p:ext uri="{BB962C8B-B14F-4D97-AF65-F5344CB8AC3E}">
        <p14:creationId xmlns:p14="http://schemas.microsoft.com/office/powerpoint/2010/main" val="3345458587"/>
      </p:ext>
    </p:extLst>
  </p:cSld>
  <p:clrMapOvr>
    <a:masterClrMapping/>
  </p:clrMapOvr>
</p:sld>
</file>

<file path=ppt/theme/theme1.xml><?xml version="1.0" encoding="utf-8"?>
<a:theme xmlns:a="http://schemas.openxmlformats.org/drawingml/2006/main" name="UWA Non-faculty PPT 2014 Template with pic">
  <a:themeElements>
    <a:clrScheme name="UWA">
      <a:dk1>
        <a:sysClr val="windowText" lastClr="000000"/>
      </a:dk1>
      <a:lt1>
        <a:sysClr val="window" lastClr="FFFFFF"/>
      </a:lt1>
      <a:dk2>
        <a:srgbClr val="3F4231"/>
      </a:dk2>
      <a:lt2>
        <a:srgbClr val="EEECE1"/>
      </a:lt2>
      <a:accent1>
        <a:srgbClr val="64BCC1"/>
      </a:accent1>
      <a:accent2>
        <a:srgbClr val="C3F97B"/>
      </a:accent2>
      <a:accent3>
        <a:srgbClr val="918071"/>
      </a:accent3>
      <a:accent4>
        <a:srgbClr val="F0E4C6"/>
      </a:accent4>
      <a:accent5>
        <a:srgbClr val="304C87"/>
      </a:accent5>
      <a:accent6>
        <a:srgbClr val="D7AA29"/>
      </a:accent6>
      <a:hlink>
        <a:srgbClr val="0000FF"/>
      </a:hlink>
      <a:folHlink>
        <a:srgbClr val="21241B"/>
      </a:folHlink>
    </a:clrScheme>
    <a:fontScheme name="UW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5274</TotalTime>
  <Words>2142</Words>
  <Application>Microsoft Macintosh PowerPoint</Application>
  <PresentationFormat>Presentación en pantalla (4:3)</PresentationFormat>
  <Paragraphs>422</Paragraphs>
  <Slides>46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Calibri</vt:lpstr>
      <vt:lpstr>Georgia</vt:lpstr>
      <vt:lpstr>Wingdings</vt:lpstr>
      <vt:lpstr>UWA Non-faculty PPT 2014 Template with pic</vt:lpstr>
      <vt:lpstr>Presentación de PowerPoint</vt:lpstr>
      <vt:lpstr>POR QUE UMA ESTRATÉGIA?</vt:lpstr>
      <vt:lpstr>A PLANIFICAÇÃO ESTRATÉGICA [1/2]</vt:lpstr>
      <vt:lpstr>A PLANIFICAÇÃO ESTRATÉGICA [2/2]</vt:lpstr>
      <vt:lpstr>ESTRATÉGIAS TRANSFRONTEIRIÇAS [1/3]</vt:lpstr>
      <vt:lpstr>ESTRATÉGIAS TRANSFRONTEIRIÇAS [1/3]</vt:lpstr>
      <vt:lpstr>ESTRATÉGIAS TRANSFRONTEIRIÇAS [1/3]</vt:lpstr>
      <vt:lpstr>ESTRATÉGIAS TRANSFRONTEIRIÇAS [2/3]</vt:lpstr>
      <vt:lpstr>ESTRATÉGIAS TRANSFRONTEIRIÇAS [2/3]</vt:lpstr>
      <vt:lpstr>ESTRATÉGIAS TRANSFRONTEIRIÇAS [2/3]</vt:lpstr>
      <vt:lpstr>ESTRATÉGIAS TRANSFRONTEIRIÇAS [3/3]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ESTRATÉGIA RMT2030 E AGORA [1/2]</vt:lpstr>
      <vt:lpstr>Presentación de PowerPoint</vt:lpstr>
      <vt:lpstr>Presentación de PowerPoint</vt:lpstr>
      <vt:lpstr>Presentación de PowerPoint</vt:lpstr>
      <vt:lpstr>Presentación de PowerPoint</vt:lpstr>
      <vt:lpstr>O PLANO DE AÇÃO DE 2019 (E VERSÕES PRÉVIAS)</vt:lpstr>
      <vt:lpstr>Presentación de PowerPoint</vt:lpstr>
      <vt:lpstr>ESTRATÉGIA RMT2030 E AGORA [1/2]</vt:lpstr>
      <vt:lpstr>ESTRATÉGIA RMT2030 E AGORA [2/2]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ESTRATÉGIA RMT2030 E AGORA [2/2]</vt:lpstr>
      <vt:lpstr>Presentación de PowerPoint</vt:lpstr>
      <vt:lpstr>ESTRATÉGIA RMT2030 E AGORA [2/2]</vt:lpstr>
      <vt:lpstr>Presentación de PowerPoint</vt:lpstr>
      <vt:lpstr>Presentación de PowerPoint</vt:lpstr>
      <vt:lpstr>O rio Minho é o vetor central do desenvolvimento do território</vt:lpstr>
      <vt:lpstr>Presentación de PowerPoint</vt:lpstr>
      <vt:lpstr>Presentación de PowerPoint</vt:lpstr>
      <vt:lpstr>O PLANO DE AÇÃO DE 2019… E O DE 2023?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The University of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gxharvey</dc:creator>
  <cp:lastModifiedBy>OTERO VARELA ALEJANDRO</cp:lastModifiedBy>
  <cp:revision>516</cp:revision>
  <dcterms:created xsi:type="dcterms:W3CDTF">2013-12-16T05:14:48Z</dcterms:created>
  <dcterms:modified xsi:type="dcterms:W3CDTF">2023-07-28T13:14:04Z</dcterms:modified>
</cp:coreProperties>
</file>